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2"/>
  </p:notesMasterIdLst>
  <p:handoutMasterIdLst>
    <p:handoutMasterId r:id="rId13"/>
  </p:handoutMasterIdLst>
  <p:sldIdLst>
    <p:sldId id="479" r:id="rId5"/>
    <p:sldId id="480" r:id="rId6"/>
    <p:sldId id="481" r:id="rId7"/>
    <p:sldId id="482" r:id="rId8"/>
    <p:sldId id="474" r:id="rId9"/>
    <p:sldId id="470" r:id="rId10"/>
    <p:sldId id="475" r:id="rId11"/>
  </p:sldIdLst>
  <p:sldSz cx="12192000" cy="6858000"/>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UVEZ Alexis" initials="CA" lastIdx="1" clrIdx="0">
    <p:extLst>
      <p:ext uri="{19B8F6BF-5375-455C-9EA6-DF929625EA0E}">
        <p15:presenceInfo xmlns:p15="http://schemas.microsoft.com/office/powerpoint/2012/main" userId="S-1-5-21-1248577188-10479689-3873521419-6225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C2"/>
    <a:srgbClr val="00A188"/>
    <a:srgbClr val="8D1D82"/>
    <a:srgbClr val="95C11F"/>
    <a:srgbClr val="EA5599"/>
    <a:srgbClr val="FFFFFF"/>
    <a:srgbClr val="32ABD0"/>
    <a:srgbClr val="EDEDED"/>
    <a:srgbClr val="A8A8A7"/>
    <a:srgbClr val="4A4A49"/>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38" autoAdjust="0"/>
  </p:normalViewPr>
  <p:slideViewPr>
    <p:cSldViewPr snapToGrid="0">
      <p:cViewPr varScale="1">
        <p:scale>
          <a:sx n="117" d="100"/>
          <a:sy n="117" d="100"/>
        </p:scale>
        <p:origin x="400" y="17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403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F909176-B8EA-41DD-8F92-1C989DF343B2}"/>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r>
              <a:rPr lang="fr-FR" dirty="0"/>
              <a:t>Sopra Steria</a:t>
            </a:r>
          </a:p>
        </p:txBody>
      </p:sp>
      <p:sp>
        <p:nvSpPr>
          <p:cNvPr id="3" name="Espace réservé de la date 2">
            <a:extLst>
              <a:ext uri="{FF2B5EF4-FFF2-40B4-BE49-F238E27FC236}">
                <a16:creationId xmlns:a16="http://schemas.microsoft.com/office/drawing/2014/main" id="{5DC9821C-F7AD-4360-B041-FD7C83E57314}"/>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0089990E-EF74-4690-9C49-66B753ABCBE5}" type="datetimeFigureOut">
              <a:rPr lang="fr-FR" smtClean="0"/>
              <a:t>26/11/2020</a:t>
            </a:fld>
            <a:endParaRPr lang="fr-FR"/>
          </a:p>
        </p:txBody>
      </p:sp>
      <p:sp>
        <p:nvSpPr>
          <p:cNvPr id="4" name="Espace réservé du pied de page 3">
            <a:extLst>
              <a:ext uri="{FF2B5EF4-FFF2-40B4-BE49-F238E27FC236}">
                <a16:creationId xmlns:a16="http://schemas.microsoft.com/office/drawing/2014/main" id="{EB8CF8D4-1618-452C-887D-A91AC8FC953B}"/>
              </a:ext>
            </a:extLst>
          </p:cNvPr>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r>
              <a:rPr lang="fr-FR" dirty="0"/>
              <a:t>Intitulé du document - Sopra Steria</a:t>
            </a:r>
          </a:p>
        </p:txBody>
      </p:sp>
      <p:sp>
        <p:nvSpPr>
          <p:cNvPr id="5" name="Espace réservé du numéro de diapositive 4">
            <a:extLst>
              <a:ext uri="{FF2B5EF4-FFF2-40B4-BE49-F238E27FC236}">
                <a16:creationId xmlns:a16="http://schemas.microsoft.com/office/drawing/2014/main" id="{ABC10792-DA87-4BDA-BA6B-D87502BBBF5C}"/>
              </a:ext>
            </a:extLst>
          </p:cNvPr>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C7FA86D7-3F34-4350-90B7-F3AF3732A64B}" type="slidenum">
              <a:rPr lang="fr-FR" smtClean="0"/>
              <a:t>‹#›</a:t>
            </a:fld>
            <a:endParaRPr lang="fr-FR"/>
          </a:p>
        </p:txBody>
      </p:sp>
    </p:spTree>
    <p:extLst>
      <p:ext uri="{BB962C8B-B14F-4D97-AF65-F5344CB8AC3E}">
        <p14:creationId xmlns:p14="http://schemas.microsoft.com/office/powerpoint/2010/main" val="253858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r>
              <a:rPr lang="fr-FR" dirty="0"/>
              <a:t>Sopra Steria</a:t>
            </a:r>
          </a:p>
        </p:txBody>
      </p:sp>
      <p:sp>
        <p:nvSpPr>
          <p:cNvPr id="3" name="Espace réservé de la date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FFA15751-71F6-48FA-9E72-AC2A9C8346A7}" type="datetimeFigureOut">
              <a:rPr lang="fr-FR" smtClean="0"/>
              <a:t>26/11/2020</a:t>
            </a:fld>
            <a:endParaRPr lang="fr-FR"/>
          </a:p>
        </p:txBody>
      </p:sp>
      <p:sp>
        <p:nvSpPr>
          <p:cNvPr id="4" name="Espace réservé de l'image des diapositives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r>
              <a:rPr lang="fr-FR" dirty="0"/>
              <a:t>Intitulé du document - Sopra Steria</a:t>
            </a:r>
          </a:p>
        </p:txBody>
      </p:sp>
      <p:sp>
        <p:nvSpPr>
          <p:cNvPr id="7" name="Espace réservé du numéro de diapositive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2F99E83D-10BD-4912-838C-C14C2B9472B3}" type="slidenum">
              <a:rPr lang="fr-FR" smtClean="0"/>
              <a:t>‹#›</a:t>
            </a:fld>
            <a:endParaRPr lang="fr-FR"/>
          </a:p>
        </p:txBody>
      </p:sp>
    </p:spTree>
    <p:extLst>
      <p:ext uri="{BB962C8B-B14F-4D97-AF65-F5344CB8AC3E}">
        <p14:creationId xmlns:p14="http://schemas.microsoft.com/office/powerpoint/2010/main" val="1761445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17291DE5-D712-486E-826D-35180BC33F8A}" type="datetime1">
              <a:rPr lang="fr-FR" smtClean="0"/>
              <a:t>26/11/2020</a:t>
            </a:fld>
            <a:endParaRPr lang="fr-FR" dirty="0"/>
          </a:p>
        </p:txBody>
      </p:sp>
      <p:sp>
        <p:nvSpPr>
          <p:cNvPr id="5" name="Footer Placeholder 4"/>
          <p:cNvSpPr>
            <a:spLocks noGrp="1"/>
          </p:cNvSpPr>
          <p:nvPr>
            <p:ph type="ftr" sz="quarter" idx="11"/>
          </p:nvPr>
        </p:nvSpPr>
        <p:spPr/>
        <p:txBody>
          <a:bodyPr/>
          <a:lstStyle/>
          <a:p>
            <a:r>
              <a:rPr lang="fr-FR" dirty="0"/>
              <a:t>Title presentation</a:t>
            </a:r>
          </a:p>
        </p:txBody>
      </p:sp>
      <p:sp>
        <p:nvSpPr>
          <p:cNvPr id="6" name="Slide Number Placeholder 5"/>
          <p:cNvSpPr>
            <a:spLocks noGrp="1"/>
          </p:cNvSpPr>
          <p:nvPr>
            <p:ph type="sldNum" sz="quarter" idx="12"/>
          </p:nvPr>
        </p:nvSpPr>
        <p:spPr/>
        <p:txBody>
          <a:bodyPr/>
          <a:lstStyle/>
          <a:p>
            <a:fld id="{305287CA-3E72-4A91-B59B-B69F40801570}" type="slidenum">
              <a:rPr lang="en-GB" sz="1100"/>
              <a:pPr/>
              <a:t>1</a:t>
            </a:fld>
            <a:endParaRPr lang="en-GB" sz="1100" dirty="0"/>
          </a:p>
        </p:txBody>
      </p:sp>
    </p:spTree>
    <p:extLst>
      <p:ext uri="{BB962C8B-B14F-4D97-AF65-F5344CB8AC3E}">
        <p14:creationId xmlns:p14="http://schemas.microsoft.com/office/powerpoint/2010/main" val="4046883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Owner: Rick James </a:t>
            </a:r>
          </a:p>
        </p:txBody>
      </p:sp>
      <p:sp>
        <p:nvSpPr>
          <p:cNvPr id="4" name="Date Placeholder 3"/>
          <p:cNvSpPr>
            <a:spLocks noGrp="1"/>
          </p:cNvSpPr>
          <p:nvPr>
            <p:ph type="dt" idx="10"/>
          </p:nvPr>
        </p:nvSpPr>
        <p:spPr/>
        <p:txBody>
          <a:bodyPr/>
          <a:lstStyle/>
          <a:p>
            <a:fld id="{F83F389E-3B64-457E-85E3-E8C88275585C}" type="datetime1">
              <a:rPr lang="fr-FR" smtClean="0"/>
              <a:t>26/11/2020</a:t>
            </a:fld>
            <a:endParaRPr lang="fr-FR" dirty="0"/>
          </a:p>
        </p:txBody>
      </p:sp>
      <p:sp>
        <p:nvSpPr>
          <p:cNvPr id="5" name="Footer Placeholder 4"/>
          <p:cNvSpPr>
            <a:spLocks noGrp="1"/>
          </p:cNvSpPr>
          <p:nvPr>
            <p:ph type="ftr" sz="quarter" idx="11"/>
          </p:nvPr>
        </p:nvSpPr>
        <p:spPr/>
        <p:txBody>
          <a:bodyPr/>
          <a:lstStyle/>
          <a:p>
            <a:r>
              <a:rPr lang="fr-FR"/>
              <a:t>Title presentation</a:t>
            </a:r>
            <a:endParaRPr lang="fr-FR" dirty="0"/>
          </a:p>
        </p:txBody>
      </p:sp>
      <p:sp>
        <p:nvSpPr>
          <p:cNvPr id="6" name="Slide Number Placeholder 5"/>
          <p:cNvSpPr>
            <a:spLocks noGrp="1"/>
          </p:cNvSpPr>
          <p:nvPr>
            <p:ph type="sldNum" sz="quarter" idx="12"/>
          </p:nvPr>
        </p:nvSpPr>
        <p:spPr/>
        <p:txBody>
          <a:bodyPr/>
          <a:lstStyle/>
          <a:p>
            <a:fld id="{305287CA-3E72-4A91-B59B-B69F40801570}" type="slidenum">
              <a:rPr lang="en-GB" sz="1100" smtClean="0"/>
              <a:pPr/>
              <a:t>2</a:t>
            </a:fld>
            <a:endParaRPr lang="en-GB" sz="1100" dirty="0"/>
          </a:p>
        </p:txBody>
      </p:sp>
    </p:spTree>
    <p:extLst>
      <p:ext uri="{BB962C8B-B14F-4D97-AF65-F5344CB8AC3E}">
        <p14:creationId xmlns:p14="http://schemas.microsoft.com/office/powerpoint/2010/main" val="3766220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pPr marL="88900" marR="0" lvl="0" indent="-88900" algn="l" defTabSz="626913"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dirty="0"/>
              <a:t>Owned</a:t>
            </a:r>
            <a:r>
              <a:rPr lang="en-GB" baseline="0" dirty="0"/>
              <a:t> by: Ted Morris-Dawson</a:t>
            </a:r>
            <a:endParaRPr lang="en-GB" dirty="0"/>
          </a:p>
        </p:txBody>
      </p:sp>
      <p:sp>
        <p:nvSpPr>
          <p:cNvPr id="4" name="Slide Number Placeholder 3"/>
          <p:cNvSpPr>
            <a:spLocks noGrp="1"/>
          </p:cNvSpPr>
          <p:nvPr>
            <p:ph type="sldNum" sz="quarter" idx="10"/>
          </p:nvPr>
        </p:nvSpPr>
        <p:spPr/>
        <p:txBody>
          <a:bodyPr/>
          <a:lstStyle/>
          <a:p>
            <a:fld id="{2B3E1866-6ABF-4414-AFB5-B91146A1FA19}"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289968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pPr marL="88900" marR="0" lvl="0" indent="-88900" algn="l" defTabSz="626913"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dirty="0"/>
              <a:t>Owned</a:t>
            </a:r>
            <a:r>
              <a:rPr lang="en-GB" baseline="0" dirty="0"/>
              <a:t> by: Ted Morris-Dawson</a:t>
            </a:r>
            <a:endParaRPr lang="en-GB" dirty="0"/>
          </a:p>
        </p:txBody>
      </p:sp>
      <p:sp>
        <p:nvSpPr>
          <p:cNvPr id="4" name="Slide Number Placeholder 3"/>
          <p:cNvSpPr>
            <a:spLocks noGrp="1"/>
          </p:cNvSpPr>
          <p:nvPr>
            <p:ph type="sldNum" sz="quarter" idx="10"/>
          </p:nvPr>
        </p:nvSpPr>
        <p:spPr/>
        <p:txBody>
          <a:bodyPr/>
          <a:lstStyle/>
          <a:p>
            <a:fld id="{2B3E1866-6ABF-4414-AFB5-B91146A1FA19}"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2472648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pPr marL="88900" marR="0" lvl="0" indent="-88900" algn="l" defTabSz="626913" rtl="0" eaLnBrk="1" fontAlgn="auto" latinLnBrk="0" hangingPunct="1">
              <a:lnSpc>
                <a:spcPct val="100000"/>
              </a:lnSpc>
              <a:spcBef>
                <a:spcPts val="0"/>
              </a:spcBef>
              <a:spcAft>
                <a:spcPts val="0"/>
              </a:spcAft>
              <a:buClr>
                <a:schemeClr val="accent1"/>
              </a:buClr>
              <a:buSzTx/>
              <a:buFont typeface="Arial" panose="020B0604020202020204" pitchFamily="34" charset="0"/>
              <a:buChar char="•"/>
              <a:tabLst/>
              <a:defRPr/>
            </a:pPr>
            <a:r>
              <a:rPr lang="en-GB" dirty="0"/>
              <a:t>Owned</a:t>
            </a:r>
            <a:r>
              <a:rPr lang="en-GB" baseline="0" dirty="0"/>
              <a:t> by: James Harrison</a:t>
            </a:r>
            <a:endParaRPr lang="en-GB" dirty="0"/>
          </a:p>
          <a:p>
            <a:endParaRPr lang="en-GB" dirty="0"/>
          </a:p>
        </p:txBody>
      </p:sp>
      <p:sp>
        <p:nvSpPr>
          <p:cNvPr id="4" name="Slide Number Placeholder 3"/>
          <p:cNvSpPr>
            <a:spLocks noGrp="1"/>
          </p:cNvSpPr>
          <p:nvPr>
            <p:ph type="sldNum" sz="quarter" idx="10"/>
          </p:nvPr>
        </p:nvSpPr>
        <p:spPr/>
        <p:txBody>
          <a:bodyPr/>
          <a:lstStyle/>
          <a:p>
            <a:fld id="{2B3E1866-6ABF-4414-AFB5-B91146A1FA19}"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4054637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r>
              <a:rPr lang="en-GB" dirty="0"/>
              <a:t>Owned</a:t>
            </a:r>
            <a:r>
              <a:rPr lang="en-GB" baseline="0" dirty="0"/>
              <a:t> by: Management Office </a:t>
            </a:r>
            <a:endParaRPr lang="en-GB" dirty="0"/>
          </a:p>
          <a:p>
            <a:endParaRPr lang="en-GB" dirty="0"/>
          </a:p>
        </p:txBody>
      </p:sp>
      <p:sp>
        <p:nvSpPr>
          <p:cNvPr id="4" name="Slide Number Placeholder 3"/>
          <p:cNvSpPr>
            <a:spLocks noGrp="1"/>
          </p:cNvSpPr>
          <p:nvPr>
            <p:ph type="sldNum" sz="quarter" idx="10"/>
          </p:nvPr>
        </p:nvSpPr>
        <p:spPr/>
        <p:txBody>
          <a:bodyPr/>
          <a:lstStyle/>
          <a:p>
            <a:fld id="{2B3E1866-6ABF-4414-AFB5-B91146A1FA19}"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324410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17291DE5-D712-486E-826D-35180BC33F8A}" type="datetime1">
              <a:rPr lang="fr-FR" smtClean="0"/>
              <a:t>26/11/2020</a:t>
            </a:fld>
            <a:endParaRPr lang="fr-FR" dirty="0"/>
          </a:p>
        </p:txBody>
      </p:sp>
      <p:sp>
        <p:nvSpPr>
          <p:cNvPr id="5" name="Footer Placeholder 4"/>
          <p:cNvSpPr>
            <a:spLocks noGrp="1"/>
          </p:cNvSpPr>
          <p:nvPr>
            <p:ph type="ftr" sz="quarter" idx="11"/>
          </p:nvPr>
        </p:nvSpPr>
        <p:spPr/>
        <p:txBody>
          <a:bodyPr/>
          <a:lstStyle/>
          <a:p>
            <a:r>
              <a:rPr lang="fr-FR" dirty="0"/>
              <a:t>Title presentation</a:t>
            </a:r>
          </a:p>
        </p:txBody>
      </p:sp>
      <p:sp>
        <p:nvSpPr>
          <p:cNvPr id="6" name="Slide Number Placeholder 5"/>
          <p:cNvSpPr>
            <a:spLocks noGrp="1"/>
          </p:cNvSpPr>
          <p:nvPr>
            <p:ph type="sldNum" sz="quarter" idx="12"/>
          </p:nvPr>
        </p:nvSpPr>
        <p:spPr/>
        <p:txBody>
          <a:bodyPr/>
          <a:lstStyle/>
          <a:p>
            <a:fld id="{305287CA-3E72-4A91-B59B-B69F40801570}" type="slidenum">
              <a:rPr lang="en-GB" sz="1100"/>
              <a:pPr/>
              <a:t>7</a:t>
            </a:fld>
            <a:endParaRPr lang="en-GB" sz="1100" dirty="0"/>
          </a:p>
        </p:txBody>
      </p:sp>
    </p:spTree>
    <p:extLst>
      <p:ext uri="{BB962C8B-B14F-4D97-AF65-F5344CB8AC3E}">
        <p14:creationId xmlns:p14="http://schemas.microsoft.com/office/powerpoint/2010/main" val="41905739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Cover_ColorGradient_WhiteText">
    <p:spTree>
      <p:nvGrpSpPr>
        <p:cNvPr id="1" name=""/>
        <p:cNvGrpSpPr/>
        <p:nvPr/>
      </p:nvGrpSpPr>
      <p:grpSpPr>
        <a:xfrm>
          <a:off x="0" y="0"/>
          <a:ext cx="0" cy="0"/>
          <a:chOff x="0" y="0"/>
          <a:chExt cx="0" cy="0"/>
        </a:xfrm>
      </p:grpSpPr>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096"/>
            <a:ext cx="11466576" cy="5425440"/>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hasCustomPrompt="1"/>
          </p:nvPr>
        </p:nvSpPr>
        <p:spPr>
          <a:xfrm>
            <a:off x="719138" y="788400"/>
            <a:ext cx="6120000" cy="1980000"/>
          </a:xfrm>
        </p:spPr>
        <p:txBody>
          <a:bodyPr anchor="b"/>
          <a:lstStyle>
            <a:lvl1pPr algn="l">
              <a:defRPr sz="4000" b="1">
                <a:solidFill>
                  <a:schemeClr val="bg1"/>
                </a:solidFill>
              </a:defRPr>
            </a:lvl1pPr>
          </a:lstStyle>
          <a:p>
            <a:r>
              <a:rPr lang="en-GB" noProof="0" dirty="0"/>
              <a:t>Click to edit</a:t>
            </a:r>
            <a:br>
              <a:rPr lang="en-GB" noProof="0" dirty="0"/>
            </a:br>
            <a:r>
              <a:rPr lang="en-GB" noProof="0" dirty="0"/>
              <a:t>master title style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hasCustomPrompt="1"/>
          </p:nvPr>
        </p:nvSpPr>
        <p:spPr>
          <a:xfrm>
            <a:off x="719556" y="3785955"/>
            <a:ext cx="5475216" cy="540000"/>
          </a:xfrm>
        </p:spPr>
        <p:txBody>
          <a:bodyPr anchor="t"/>
          <a:lstStyle>
            <a:lvl1pPr marL="0" indent="0" algn="l">
              <a:buNone/>
              <a:defRPr sz="14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title style</a:t>
            </a:r>
          </a:p>
        </p:txBody>
      </p:sp>
      <p:cxnSp>
        <p:nvCxnSpPr>
          <p:cNvPr id="16" name="Connecteur droit 15">
            <a:extLst>
              <a:ext uri="{FF2B5EF4-FFF2-40B4-BE49-F238E27FC236}">
                <a16:creationId xmlns:a16="http://schemas.microsoft.com/office/drawing/2014/main" id="{0B0C77F6-E4AE-4496-B76D-D2AF8FFF1815}"/>
              </a:ext>
            </a:extLst>
          </p:cNvPr>
          <p:cNvCxnSpPr>
            <a:cxnSpLocks/>
          </p:cNvCxnSpPr>
          <p:nvPr userDrawn="1"/>
        </p:nvCxnSpPr>
        <p:spPr>
          <a:xfrm>
            <a:off x="719138" y="3233737"/>
            <a:ext cx="72151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userDrawn="1"/>
        </p:nvSpPr>
        <p:spPr>
          <a:xfrm>
            <a:off x="252000" y="-384054"/>
            <a:ext cx="4080298" cy="276999"/>
          </a:xfrm>
          <a:prstGeom prst="rect">
            <a:avLst/>
          </a:prstGeom>
          <a:noFill/>
        </p:spPr>
        <p:txBody>
          <a:bodyPr wrap="square" rtlCol="0">
            <a:spAutoFit/>
          </a:bodyPr>
          <a:lstStyle/>
          <a:p>
            <a:r>
              <a:rPr lang="en-GB" sz="1200" noProof="0" dirty="0"/>
              <a:t>Colour of text</a:t>
            </a:r>
          </a:p>
        </p:txBody>
      </p:sp>
      <p:sp>
        <p:nvSpPr>
          <p:cNvPr id="11" name="Rectangle 10"/>
          <p:cNvSpPr/>
          <p:nvPr userDrawn="1"/>
        </p:nvSpPr>
        <p:spPr>
          <a:xfrm>
            <a:off x="0"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pic>
        <p:nvPicPr>
          <p:cNvPr id="17" name="Imag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4543" y="6021827"/>
            <a:ext cx="2705573" cy="371353"/>
          </a:xfrm>
          <a:prstGeom prst="rect">
            <a:avLst/>
          </a:prstGeom>
        </p:spPr>
      </p:pic>
      <p:pic>
        <p:nvPicPr>
          <p:cNvPr id="13" name="Imag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679180" y="5767514"/>
            <a:ext cx="2990850" cy="744855"/>
          </a:xfrm>
          <a:prstGeom prst="rect">
            <a:avLst/>
          </a:prstGeom>
        </p:spPr>
      </p:pic>
    </p:spTree>
    <p:extLst>
      <p:ext uri="{BB962C8B-B14F-4D97-AF65-F5344CB8AC3E}">
        <p14:creationId xmlns:p14="http://schemas.microsoft.com/office/powerpoint/2010/main" val="2449864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FourthSeparator_ColorGradient">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6618979" y="1116000"/>
            <a:ext cx="2880000" cy="1620000"/>
          </a:xfrm>
        </p:spPr>
        <p:txBody>
          <a:bodyPr anchor="ctr"/>
          <a:lstStyle>
            <a:lvl1pPr>
              <a:defRPr sz="13500" b="1">
                <a:solidFill>
                  <a:srgbClr val="007AC2"/>
                </a:solidFill>
              </a:defRPr>
            </a:lvl1pPr>
          </a:lstStyle>
          <a:p>
            <a:r>
              <a:rPr lang="en-GB" noProof="0" dirty="0"/>
              <a:t>NN</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618979" y="2916076"/>
            <a:ext cx="4851661" cy="1800000"/>
          </a:xfrm>
        </p:spPr>
        <p:txBody>
          <a:bodyPr anchor="t"/>
          <a:lstStyle>
            <a:lvl1pPr marL="0" indent="0">
              <a:spcBef>
                <a:spcPts val="0"/>
              </a:spcBef>
              <a:buNone/>
              <a:defRPr sz="3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a:t>
            </a:r>
          </a:p>
          <a:p>
            <a:pPr lvl="0"/>
            <a:r>
              <a:rPr lang="en-GB" noProof="0" dirty="0"/>
              <a:t>master title style</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EB5F0A66-FEE9-415C-940E-906CC643EF1F}"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618979" y="4849847"/>
            <a:ext cx="4851661" cy="288000"/>
          </a:xfrm>
        </p:spPr>
        <p:txBody>
          <a:bodyPr/>
          <a:lstStyle>
            <a:lvl1pPr marL="0" indent="0">
              <a:buNone/>
              <a:defRPr sz="1400" b="0" cap="all" baseline="0">
                <a:solidFill>
                  <a:schemeClr val="tx2"/>
                </a:solidFill>
              </a:defRPr>
            </a:lvl1pPr>
          </a:lstStyle>
          <a:p>
            <a:pPr lvl="0"/>
            <a:r>
              <a:rPr lang="en-GB" noProof="0" dirty="0"/>
              <a:t>Click to edit master text style</a:t>
            </a:r>
          </a:p>
        </p:txBody>
      </p:sp>
      <p:sp>
        <p:nvSpPr>
          <p:cNvPr id="10" name="ZoneTexte 9"/>
          <p:cNvSpPr txBox="1"/>
          <p:nvPr userDrawn="1"/>
        </p:nvSpPr>
        <p:spPr>
          <a:xfrm>
            <a:off x="252000" y="-384054"/>
            <a:ext cx="4080298" cy="276999"/>
          </a:xfrm>
          <a:prstGeom prst="rect">
            <a:avLst/>
          </a:prstGeom>
          <a:noFill/>
        </p:spPr>
        <p:txBody>
          <a:bodyPr wrap="square" rtlCol="0">
            <a:spAutoFit/>
          </a:bodyPr>
          <a:lstStyle/>
          <a:p>
            <a:r>
              <a:rPr lang="en-GB" sz="1200" noProof="0" dirty="0"/>
              <a:t>Colour of number</a:t>
            </a:r>
          </a:p>
        </p:txBody>
      </p:sp>
      <p:sp>
        <p:nvSpPr>
          <p:cNvPr id="12" name="Rectangle 11"/>
          <p:cNvSpPr/>
          <p:nvPr userDrawn="1"/>
        </p:nvSpPr>
        <p:spPr>
          <a:xfrm>
            <a:off x="0" y="-374907"/>
            <a:ext cx="252000" cy="252000"/>
          </a:xfrm>
          <a:prstGeom prst="rect">
            <a:avLst/>
          </a:prstGeom>
          <a:solidFill>
            <a:srgbClr val="007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5" name="Rectangle 14"/>
          <p:cNvSpPr/>
          <p:nvPr userDrawn="1"/>
        </p:nvSpPr>
        <p:spPr>
          <a:xfrm>
            <a:off x="0" y="-1"/>
            <a:ext cx="6090168" cy="6120962"/>
          </a:xfrm>
          <a:prstGeom prst="rect">
            <a:avLst/>
          </a:prstGeom>
          <a:gradFill flip="none" rotWithShape="1">
            <a:gsLst>
              <a:gs pos="50000">
                <a:srgbClr val="007AC2"/>
              </a:gs>
              <a:gs pos="100000">
                <a:srgbClr val="32ABD0"/>
              </a:gs>
            </a:gsLst>
            <a:path path="circle">
              <a:fillToRect t="100000" r="100000"/>
            </a:path>
            <a:tileRect l="-100000" b="-100000"/>
          </a:gra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solidFill>
                <a:schemeClr val="tx1"/>
              </a:solidFill>
            </a:endParaRPr>
          </a:p>
        </p:txBody>
      </p:sp>
    </p:spTree>
    <p:extLst>
      <p:ext uri="{BB962C8B-B14F-4D97-AF65-F5344CB8AC3E}">
        <p14:creationId xmlns:p14="http://schemas.microsoft.com/office/powerpoint/2010/main" val="5015191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FirstSeparator_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9855EAE7-49DB-4EDD-97CF-B2992F550A65}"/>
              </a:ext>
            </a:extLst>
          </p:cNvPr>
          <p:cNvSpPr>
            <a:spLocks noGrp="1"/>
          </p:cNvSpPr>
          <p:nvPr>
            <p:ph type="pic" idx="14"/>
          </p:nvPr>
        </p:nvSpPr>
        <p:spPr>
          <a:xfrm>
            <a:off x="0" y="0"/>
            <a:ext cx="6094800" cy="61056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6618979" y="1116000"/>
            <a:ext cx="2880000" cy="1620000"/>
          </a:xfrm>
        </p:spPr>
        <p:txBody>
          <a:bodyPr anchor="ctr"/>
          <a:lstStyle>
            <a:lvl1pPr>
              <a:defRPr sz="13500" b="1">
                <a:solidFill>
                  <a:schemeClr val="tx2"/>
                </a:solidFill>
              </a:defRPr>
            </a:lvl1pPr>
          </a:lstStyle>
          <a:p>
            <a:r>
              <a:rPr lang="en-GB" noProof="0" dirty="0"/>
              <a:t>NN</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618979" y="2916076"/>
            <a:ext cx="4851661" cy="1800000"/>
          </a:xfrm>
        </p:spPr>
        <p:txBody>
          <a:bodyPr anchor="t"/>
          <a:lstStyle>
            <a:lvl1pPr marL="0" indent="0">
              <a:spcBef>
                <a:spcPts val="0"/>
              </a:spcBef>
              <a:buNone/>
              <a:defRPr sz="3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a:t>
            </a:r>
          </a:p>
          <a:p>
            <a:pPr lvl="0"/>
            <a:r>
              <a:rPr lang="en-GB" noProof="0" dirty="0"/>
              <a:t>master title style</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B5C5E1B4-83BF-491F-B8FF-FE36D5156181}"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618979" y="4849847"/>
            <a:ext cx="4851661" cy="288000"/>
          </a:xfrm>
        </p:spPr>
        <p:txBody>
          <a:bodyPr/>
          <a:lstStyle>
            <a:lvl1pPr marL="0" indent="0">
              <a:buNone/>
              <a:defRPr sz="1400" b="0" cap="all" baseline="0">
                <a:solidFill>
                  <a:schemeClr val="tx2"/>
                </a:solidFill>
              </a:defRPr>
            </a:lvl1pPr>
          </a:lstStyle>
          <a:p>
            <a:pPr lvl="0"/>
            <a:r>
              <a:rPr lang="en-GB" noProof="0" dirty="0"/>
              <a:t>Click to edit master text style</a:t>
            </a:r>
          </a:p>
        </p:txBody>
      </p:sp>
      <p:sp>
        <p:nvSpPr>
          <p:cNvPr id="26" name="ZoneTexte 25"/>
          <p:cNvSpPr txBox="1"/>
          <p:nvPr userDrawn="1"/>
        </p:nvSpPr>
        <p:spPr>
          <a:xfrm>
            <a:off x="252000" y="-384054"/>
            <a:ext cx="4080298" cy="276999"/>
          </a:xfrm>
          <a:prstGeom prst="rect">
            <a:avLst/>
          </a:prstGeom>
          <a:noFill/>
        </p:spPr>
        <p:txBody>
          <a:bodyPr wrap="square" rtlCol="0">
            <a:spAutoFit/>
          </a:bodyPr>
          <a:lstStyle/>
          <a:p>
            <a:r>
              <a:rPr lang="en-GB" sz="1200" noProof="0" dirty="0"/>
              <a:t>Colour of number</a:t>
            </a:r>
          </a:p>
        </p:txBody>
      </p:sp>
      <p:sp>
        <p:nvSpPr>
          <p:cNvPr id="27" name="Rectangle 26"/>
          <p:cNvSpPr/>
          <p:nvPr userDrawn="1"/>
        </p:nvSpPr>
        <p:spPr>
          <a:xfrm>
            <a:off x="0"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Tree>
    <p:extLst>
      <p:ext uri="{BB962C8B-B14F-4D97-AF65-F5344CB8AC3E}">
        <p14:creationId xmlns:p14="http://schemas.microsoft.com/office/powerpoint/2010/main" val="30855669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ext">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719137" y="1744980"/>
            <a:ext cx="10751504" cy="4389120"/>
          </a:xfrm>
        </p:spPr>
        <p:txBody>
          <a:bodyPr/>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vl5pPr>
              <a:defRPr>
                <a:solidFill>
                  <a:schemeClr val="tx1"/>
                </a:solidFill>
              </a:defRPr>
            </a:lvl5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a:xfrm>
            <a:off x="4741200" y="6337302"/>
            <a:ext cx="612000" cy="252000"/>
          </a:xfrm>
        </p:spPr>
        <p:txBody>
          <a:bodyPr/>
          <a:lstStyle>
            <a:lvl1pPr>
              <a:defRPr>
                <a:solidFill>
                  <a:schemeClr val="tx1"/>
                </a:solidFill>
              </a:defRPr>
            </a:lvl1pPr>
          </a:lstStyle>
          <a:p>
            <a:fld id="{962FDC32-5A35-4B40-94CC-34DC4E0D5C36}"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a:xfrm>
            <a:off x="1026000" y="6337302"/>
            <a:ext cx="3600000" cy="252000"/>
          </a:xfrm>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8" name="Rectangle 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1" name="ZoneTexte 10"/>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2" name="Rectangle 11"/>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6"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17"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81701521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ext_TwoColumns_1">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719137" y="1743240"/>
            <a:ext cx="5242392" cy="4383240"/>
          </a:xfrm>
        </p:spPr>
        <p:txBody>
          <a:bodyPr/>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D5A3C1A4-BCEA-4CCF-80C8-4C720BDDDAD2}"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8">
            <a:extLst>
              <a:ext uri="{FF2B5EF4-FFF2-40B4-BE49-F238E27FC236}">
                <a16:creationId xmlns:a16="http://schemas.microsoft.com/office/drawing/2014/main" id="{A56DBCFF-9EF4-4749-B7CA-DBFD50831D20}"/>
              </a:ext>
            </a:extLst>
          </p:cNvPr>
          <p:cNvSpPr>
            <a:spLocks noGrp="1"/>
          </p:cNvSpPr>
          <p:nvPr>
            <p:ph type="body" sz="quarter" idx="14" hasCustomPrompt="1"/>
          </p:nvPr>
        </p:nvSpPr>
        <p:spPr>
          <a:xfrm>
            <a:off x="6210300" y="1743240"/>
            <a:ext cx="5254477" cy="4383240"/>
          </a:xfrm>
        </p:spPr>
        <p:txBody>
          <a:bodyPr/>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12" name="Rectangle 11"/>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3" name="ZoneTexte 12"/>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4" name="Rectangle 13"/>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2"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23"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1710306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ext_TwoColumns_2">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a:xfrm>
            <a:off x="4741200" y="6337302"/>
            <a:ext cx="612000" cy="252000"/>
          </a:xfrm>
        </p:spPr>
        <p:txBody>
          <a:bodyPr/>
          <a:lstStyle>
            <a:lvl1pPr>
              <a:defRPr>
                <a:solidFill>
                  <a:schemeClr val="tx1"/>
                </a:solidFill>
              </a:defRPr>
            </a:lvl1pPr>
          </a:lstStyle>
          <a:p>
            <a:fld id="{0B1BD719-ADC8-410B-9559-C5687B079C52}"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a:xfrm>
            <a:off x="1026000" y="6337302"/>
            <a:ext cx="3600000" cy="252000"/>
          </a:xfrm>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8" name="Rectangle 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1" name="ZoneTexte 10"/>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2" name="Rectangle 11"/>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5" name="Espace réservé du texte 8">
            <a:extLst>
              <a:ext uri="{FF2B5EF4-FFF2-40B4-BE49-F238E27FC236}">
                <a16:creationId xmlns:a16="http://schemas.microsoft.com/office/drawing/2014/main" id="{7BC41F0E-EC30-4D2A-AA16-7B987E32A160}"/>
              </a:ext>
            </a:extLst>
          </p:cNvPr>
          <p:cNvSpPr>
            <a:spLocks noGrp="1"/>
          </p:cNvSpPr>
          <p:nvPr>
            <p:ph type="body" sz="quarter" idx="14" hasCustomPrompt="1"/>
          </p:nvPr>
        </p:nvSpPr>
        <p:spPr>
          <a:xfrm>
            <a:off x="719137" y="1744980"/>
            <a:ext cx="10751504" cy="4389120"/>
          </a:xfrm>
        </p:spPr>
        <p:txBody>
          <a:bodyPr numCol="2" spcCol="216000"/>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vl5pPr>
              <a:defRPr>
                <a:solidFill>
                  <a:schemeClr val="tx1"/>
                </a:solidFill>
              </a:defRPr>
            </a:lvl5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a:p>
            <a:pPr lvl="3"/>
            <a:endParaRPr lang="en-GB" noProof="0" dirty="0"/>
          </a:p>
          <a:p>
            <a:pPr lvl="3"/>
            <a:endParaRPr lang="en-GB" noProof="0" dirty="0"/>
          </a:p>
          <a:p>
            <a:pPr lvl="3"/>
            <a:endParaRPr lang="en-GB" noProof="0" dirty="0"/>
          </a:p>
          <a:p>
            <a:pPr lvl="3"/>
            <a:endParaRPr lang="en-GB" noProof="0" dirty="0"/>
          </a:p>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a:p>
            <a:pPr lvl="3"/>
            <a:endParaRPr lang="en-GB" noProof="0" dirty="0"/>
          </a:p>
          <a:p>
            <a:pPr lvl="3"/>
            <a:endParaRPr lang="en-GB" noProof="0" dirty="0"/>
          </a:p>
          <a:p>
            <a:pPr lvl="3"/>
            <a:endParaRPr lang="en-GB" noProof="0" dirty="0"/>
          </a:p>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a:p>
            <a:pPr lvl="3"/>
            <a:endParaRPr lang="en-GB" noProof="0" dirty="0"/>
          </a:p>
          <a:p>
            <a:pPr lvl="3"/>
            <a:endParaRPr lang="en-GB" noProof="0" dirty="0"/>
          </a:p>
          <a:p>
            <a:pPr lvl="3"/>
            <a:endParaRPr lang="en-GB" noProof="0" dirty="0"/>
          </a:p>
          <a:p>
            <a:pPr lvl="3"/>
            <a:endParaRPr lang="en-GB" noProof="0" dirty="0"/>
          </a:p>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a:p>
            <a:pPr lvl="3"/>
            <a:endParaRPr lang="en-GB" noProof="0" dirty="0"/>
          </a:p>
        </p:txBody>
      </p:sp>
      <p:sp>
        <p:nvSpPr>
          <p:cNvPr id="16"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17"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1378838434"/>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ext_&amp;Focus">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719136" y="1744980"/>
            <a:ext cx="6142725" cy="4389120"/>
          </a:xfrm>
        </p:spPr>
        <p:txBody>
          <a:bodyPr/>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CCA5FEFE-B035-4B36-9F22-6B5C3808E608}"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2" name="Espace réservé du texte 8">
            <a:extLst>
              <a:ext uri="{FF2B5EF4-FFF2-40B4-BE49-F238E27FC236}">
                <a16:creationId xmlns:a16="http://schemas.microsoft.com/office/drawing/2014/main" id="{A56DBCFF-9EF4-4749-B7CA-DBFD50831D20}"/>
              </a:ext>
            </a:extLst>
          </p:cNvPr>
          <p:cNvSpPr>
            <a:spLocks noGrp="1"/>
          </p:cNvSpPr>
          <p:nvPr>
            <p:ph type="body" sz="quarter" idx="14" hasCustomPrompt="1"/>
          </p:nvPr>
        </p:nvSpPr>
        <p:spPr>
          <a:xfrm>
            <a:off x="7101840" y="1746300"/>
            <a:ext cx="4372560" cy="4387800"/>
          </a:xfrm>
          <a:solidFill>
            <a:schemeClr val="tx2"/>
          </a:solidFill>
        </p:spPr>
        <p:txBody>
          <a:bodyPr lIns="360000" tIns="252000" rIns="360000" bIns="252000"/>
          <a:lstStyle>
            <a:lvl1pPr marL="355600" indent="-355600">
              <a:buClr>
                <a:schemeClr val="bg1"/>
              </a:buClr>
              <a:buFontTx/>
              <a:buBlip>
                <a:blip r:embed="rId2"/>
              </a:buBlip>
              <a:defRPr>
                <a:solidFill>
                  <a:schemeClr val="bg1"/>
                </a:solidFill>
              </a:defRPr>
            </a:lvl1pPr>
            <a:lvl2pPr marL="630238" indent="-274638">
              <a:buClr>
                <a:schemeClr val="bg1"/>
              </a:buClr>
              <a:buFontTx/>
              <a:buBlip>
                <a:blip r:embed="rId3"/>
              </a:buBlip>
              <a:defRPr>
                <a:solidFill>
                  <a:schemeClr val="bg1"/>
                </a:solidFill>
              </a:defRPr>
            </a:lvl2pPr>
            <a:lvl3pPr marL="720725" indent="0">
              <a:defRPr>
                <a:solidFill>
                  <a:schemeClr val="bg1"/>
                </a:solidFill>
              </a:defRPr>
            </a:lvl3pPr>
            <a:lvl4pPr marL="893763" indent="0">
              <a:defRPr>
                <a:solidFill>
                  <a:schemeClr val="bg1"/>
                </a:solidFill>
              </a:defRPr>
            </a:lvl4pPr>
            <a:lvl5pPr>
              <a:defRPr>
                <a:solidFill>
                  <a:schemeClr val="bg1"/>
                </a:solidFill>
              </a:defRPr>
            </a:lvl5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11" name="Rectangle 10"/>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3" name="ZoneTexte 12"/>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4" name="Rectangle 13"/>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8"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19"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2017904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ext_&amp;Icons">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15BB3337-2E72-49FA-BA8B-8F790417742A}"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22" name="Espace réservé du texte 8">
            <a:extLst>
              <a:ext uri="{FF2B5EF4-FFF2-40B4-BE49-F238E27FC236}">
                <a16:creationId xmlns:a16="http://schemas.microsoft.com/office/drawing/2014/main" id="{882DE451-41D6-4E24-AF82-4D199C1930A8}"/>
              </a:ext>
            </a:extLst>
          </p:cNvPr>
          <p:cNvSpPr>
            <a:spLocks noGrp="1"/>
          </p:cNvSpPr>
          <p:nvPr>
            <p:ph type="body" sz="quarter" idx="14" hasCustomPrompt="1"/>
          </p:nvPr>
        </p:nvSpPr>
        <p:spPr>
          <a:xfrm>
            <a:off x="8166948" y="4286440"/>
            <a:ext cx="1440000" cy="540000"/>
          </a:xfrm>
        </p:spPr>
        <p:txBody>
          <a:bodyPr/>
          <a:lstStyle>
            <a:lvl1pPr marL="0" indent="0" algn="ctr">
              <a:spcBef>
                <a:spcPts val="0"/>
              </a:spcBef>
              <a:buNone/>
              <a:defRPr sz="1100" b="0"/>
            </a:lvl1pPr>
          </a:lstStyle>
          <a:p>
            <a:pPr lvl="0"/>
            <a:r>
              <a:rPr lang="en-GB" noProof="0" dirty="0"/>
              <a:t>Click to edit </a:t>
            </a:r>
          </a:p>
          <a:p>
            <a:pPr lvl="0"/>
            <a:r>
              <a:rPr lang="en-GB" noProof="0" dirty="0"/>
              <a:t>master text style</a:t>
            </a:r>
          </a:p>
        </p:txBody>
      </p:sp>
      <p:sp>
        <p:nvSpPr>
          <p:cNvPr id="23" name="Espace réservé du texte 2">
            <a:extLst>
              <a:ext uri="{FF2B5EF4-FFF2-40B4-BE49-F238E27FC236}">
                <a16:creationId xmlns:a16="http://schemas.microsoft.com/office/drawing/2014/main" id="{42DA93A6-68F2-4B88-8A9A-5701B0431983}"/>
              </a:ext>
            </a:extLst>
          </p:cNvPr>
          <p:cNvSpPr>
            <a:spLocks noGrp="1"/>
          </p:cNvSpPr>
          <p:nvPr>
            <p:ph type="body" idx="15" hasCustomPrompt="1"/>
          </p:nvPr>
        </p:nvSpPr>
        <p:spPr>
          <a:xfrm>
            <a:off x="8164567" y="3723640"/>
            <a:ext cx="1440000" cy="540000"/>
          </a:xfrm>
        </p:spPr>
        <p:txBody>
          <a:bodyPr anchor="t"/>
          <a:lstStyle>
            <a:lvl1pPr marL="0" indent="0" algn="ctr">
              <a:buNone/>
              <a:defRPr sz="3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NN%</a:t>
            </a:r>
          </a:p>
        </p:txBody>
      </p:sp>
      <p:sp>
        <p:nvSpPr>
          <p:cNvPr id="24" name="Espace réservé du texte 8">
            <a:extLst>
              <a:ext uri="{FF2B5EF4-FFF2-40B4-BE49-F238E27FC236}">
                <a16:creationId xmlns:a16="http://schemas.microsoft.com/office/drawing/2014/main" id="{D2D2C270-5160-437C-A084-34FDE02A057E}"/>
              </a:ext>
            </a:extLst>
          </p:cNvPr>
          <p:cNvSpPr>
            <a:spLocks noGrp="1"/>
          </p:cNvSpPr>
          <p:nvPr>
            <p:ph type="body" sz="quarter" idx="16" hasCustomPrompt="1"/>
          </p:nvPr>
        </p:nvSpPr>
        <p:spPr>
          <a:xfrm>
            <a:off x="10095285" y="4286440"/>
            <a:ext cx="1440000" cy="540000"/>
          </a:xfrm>
        </p:spPr>
        <p:txBody>
          <a:bodyPr/>
          <a:lstStyle>
            <a:lvl1pPr marL="0" indent="0" algn="ctr">
              <a:spcBef>
                <a:spcPts val="0"/>
              </a:spcBef>
              <a:buNone/>
              <a:defRPr sz="1100" b="0"/>
            </a:lvl1pPr>
          </a:lstStyle>
          <a:p>
            <a:pPr lvl="0"/>
            <a:r>
              <a:rPr lang="en-GB" noProof="0" dirty="0"/>
              <a:t>Click to edit </a:t>
            </a:r>
          </a:p>
          <a:p>
            <a:pPr lvl="0"/>
            <a:r>
              <a:rPr lang="en-GB" noProof="0" dirty="0"/>
              <a:t>master text style</a:t>
            </a:r>
          </a:p>
        </p:txBody>
      </p:sp>
      <p:sp>
        <p:nvSpPr>
          <p:cNvPr id="25" name="Espace réservé du texte 2">
            <a:extLst>
              <a:ext uri="{FF2B5EF4-FFF2-40B4-BE49-F238E27FC236}">
                <a16:creationId xmlns:a16="http://schemas.microsoft.com/office/drawing/2014/main" id="{95B35E9A-6E49-4FE7-BF89-1AB5C649315D}"/>
              </a:ext>
            </a:extLst>
          </p:cNvPr>
          <p:cNvSpPr>
            <a:spLocks noGrp="1"/>
          </p:cNvSpPr>
          <p:nvPr>
            <p:ph type="body" idx="17" hasCustomPrompt="1"/>
          </p:nvPr>
        </p:nvSpPr>
        <p:spPr>
          <a:xfrm>
            <a:off x="10092904" y="3723640"/>
            <a:ext cx="1440000" cy="540000"/>
          </a:xfrm>
        </p:spPr>
        <p:txBody>
          <a:bodyPr anchor="t"/>
          <a:lstStyle>
            <a:lvl1pPr marL="0" indent="0" algn="ctr">
              <a:buNone/>
              <a:defRPr sz="3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NN%</a:t>
            </a:r>
          </a:p>
        </p:txBody>
      </p:sp>
      <p:sp>
        <p:nvSpPr>
          <p:cNvPr id="26" name="Espace réservé pour une image  2">
            <a:extLst>
              <a:ext uri="{FF2B5EF4-FFF2-40B4-BE49-F238E27FC236}">
                <a16:creationId xmlns:a16="http://schemas.microsoft.com/office/drawing/2014/main" id="{B0CA989D-B883-4C64-BFE8-6FBA26A82B20}"/>
              </a:ext>
            </a:extLst>
          </p:cNvPr>
          <p:cNvSpPr>
            <a:spLocks noGrp="1"/>
          </p:cNvSpPr>
          <p:nvPr>
            <p:ph type="pic" idx="20"/>
          </p:nvPr>
        </p:nvSpPr>
        <p:spPr>
          <a:xfrm>
            <a:off x="8344567" y="2440750"/>
            <a:ext cx="1080000" cy="1080000"/>
          </a:xfrm>
          <a:noFill/>
        </p:spPr>
        <p:txBody>
          <a:bodyPr anchor="ctr"/>
          <a:lstStyle>
            <a:lvl1pPr marL="0" marR="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a:pPr>
            <a:r>
              <a:rPr lang="en-US" noProof="0"/>
              <a:t>Click icon to add picture</a:t>
            </a:r>
            <a:endParaRPr lang="en-GB" noProof="0" dirty="0"/>
          </a:p>
        </p:txBody>
      </p:sp>
      <p:sp>
        <p:nvSpPr>
          <p:cNvPr id="27" name="Espace réservé pour une image  2">
            <a:extLst>
              <a:ext uri="{FF2B5EF4-FFF2-40B4-BE49-F238E27FC236}">
                <a16:creationId xmlns:a16="http://schemas.microsoft.com/office/drawing/2014/main" id="{CE9DCD5E-4A5D-4AE3-B6E6-05FAB3D2F93B}"/>
              </a:ext>
            </a:extLst>
          </p:cNvPr>
          <p:cNvSpPr>
            <a:spLocks noGrp="1"/>
          </p:cNvSpPr>
          <p:nvPr>
            <p:ph type="pic" idx="21"/>
          </p:nvPr>
        </p:nvSpPr>
        <p:spPr>
          <a:xfrm>
            <a:off x="10272904" y="2440750"/>
            <a:ext cx="1080000" cy="1080000"/>
          </a:xfrm>
          <a:noFill/>
        </p:spPr>
        <p:txBody>
          <a:bodyPr anchor="ctr"/>
          <a:lstStyle>
            <a:lvl1pPr marL="0" marR="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a:pPr>
            <a:r>
              <a:rPr lang="en-US" noProof="0"/>
              <a:t>Click icon to add picture</a:t>
            </a:r>
            <a:endParaRPr lang="en-GB" noProof="0" dirty="0"/>
          </a:p>
        </p:txBody>
      </p:sp>
      <p:sp>
        <p:nvSpPr>
          <p:cNvPr id="28" name="Espace réservé du texte 8">
            <a:extLst>
              <a:ext uri="{FF2B5EF4-FFF2-40B4-BE49-F238E27FC236}">
                <a16:creationId xmlns:a16="http://schemas.microsoft.com/office/drawing/2014/main" id="{882DE451-41D6-4E24-AF82-4D199C1930A8}"/>
              </a:ext>
            </a:extLst>
          </p:cNvPr>
          <p:cNvSpPr>
            <a:spLocks noGrp="1"/>
          </p:cNvSpPr>
          <p:nvPr>
            <p:ph type="body" sz="quarter" idx="22" hasCustomPrompt="1"/>
          </p:nvPr>
        </p:nvSpPr>
        <p:spPr>
          <a:xfrm>
            <a:off x="6252637" y="4286440"/>
            <a:ext cx="1440000" cy="540000"/>
          </a:xfrm>
        </p:spPr>
        <p:txBody>
          <a:bodyPr/>
          <a:lstStyle>
            <a:lvl1pPr marL="0" indent="0" algn="ctr">
              <a:spcBef>
                <a:spcPts val="0"/>
              </a:spcBef>
              <a:buNone/>
              <a:defRPr sz="1100" b="0"/>
            </a:lvl1pPr>
          </a:lstStyle>
          <a:p>
            <a:pPr lvl="0"/>
            <a:r>
              <a:rPr lang="en-GB" noProof="0" dirty="0"/>
              <a:t>Click to edit </a:t>
            </a:r>
          </a:p>
          <a:p>
            <a:pPr lvl="0"/>
            <a:r>
              <a:rPr lang="en-GB" noProof="0" dirty="0"/>
              <a:t>master text style</a:t>
            </a:r>
          </a:p>
        </p:txBody>
      </p:sp>
      <p:sp>
        <p:nvSpPr>
          <p:cNvPr id="29" name="Espace réservé du texte 2">
            <a:extLst>
              <a:ext uri="{FF2B5EF4-FFF2-40B4-BE49-F238E27FC236}">
                <a16:creationId xmlns:a16="http://schemas.microsoft.com/office/drawing/2014/main" id="{42DA93A6-68F2-4B88-8A9A-5701B0431983}"/>
              </a:ext>
            </a:extLst>
          </p:cNvPr>
          <p:cNvSpPr>
            <a:spLocks noGrp="1"/>
          </p:cNvSpPr>
          <p:nvPr>
            <p:ph type="body" idx="23" hasCustomPrompt="1"/>
          </p:nvPr>
        </p:nvSpPr>
        <p:spPr>
          <a:xfrm>
            <a:off x="6250256" y="3723640"/>
            <a:ext cx="1440000" cy="540000"/>
          </a:xfrm>
        </p:spPr>
        <p:txBody>
          <a:bodyPr anchor="t"/>
          <a:lstStyle>
            <a:lvl1pPr marL="0" indent="0" algn="ctr">
              <a:buNone/>
              <a:defRPr sz="3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NN%</a:t>
            </a:r>
          </a:p>
        </p:txBody>
      </p:sp>
      <p:sp>
        <p:nvSpPr>
          <p:cNvPr id="31" name="Espace réservé du texte 2">
            <a:extLst>
              <a:ext uri="{FF2B5EF4-FFF2-40B4-BE49-F238E27FC236}">
                <a16:creationId xmlns:a16="http://schemas.microsoft.com/office/drawing/2014/main" id="{95B35E9A-6E49-4FE7-BF89-1AB5C649315D}"/>
              </a:ext>
            </a:extLst>
          </p:cNvPr>
          <p:cNvSpPr>
            <a:spLocks noGrp="1"/>
          </p:cNvSpPr>
          <p:nvPr>
            <p:ph type="body" idx="25" hasCustomPrompt="1"/>
          </p:nvPr>
        </p:nvSpPr>
        <p:spPr>
          <a:xfrm>
            <a:off x="8178593" y="3723640"/>
            <a:ext cx="1440000" cy="540000"/>
          </a:xfrm>
        </p:spPr>
        <p:txBody>
          <a:bodyPr anchor="t"/>
          <a:lstStyle>
            <a:lvl1pPr marL="0" indent="0" algn="ctr">
              <a:buNone/>
              <a:defRPr sz="3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NN%</a:t>
            </a:r>
          </a:p>
        </p:txBody>
      </p:sp>
      <p:sp>
        <p:nvSpPr>
          <p:cNvPr id="32" name="Espace réservé pour une image  2">
            <a:extLst>
              <a:ext uri="{FF2B5EF4-FFF2-40B4-BE49-F238E27FC236}">
                <a16:creationId xmlns:a16="http://schemas.microsoft.com/office/drawing/2014/main" id="{B0CA989D-B883-4C64-BFE8-6FBA26A82B20}"/>
              </a:ext>
            </a:extLst>
          </p:cNvPr>
          <p:cNvSpPr>
            <a:spLocks noGrp="1"/>
          </p:cNvSpPr>
          <p:nvPr>
            <p:ph type="pic" idx="26"/>
          </p:nvPr>
        </p:nvSpPr>
        <p:spPr>
          <a:xfrm>
            <a:off x="6430256" y="2440750"/>
            <a:ext cx="1080000" cy="1080000"/>
          </a:xfrm>
          <a:noFill/>
        </p:spPr>
        <p:txBody>
          <a:bodyPr anchor="ctr"/>
          <a:lstStyle>
            <a:lvl1pPr marL="0" marR="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a:pPr>
            <a:r>
              <a:rPr lang="en-US" noProof="0"/>
              <a:t>Click icon to add picture</a:t>
            </a:r>
            <a:endParaRPr lang="en-GB" noProof="0" dirty="0"/>
          </a:p>
        </p:txBody>
      </p:sp>
      <p:sp>
        <p:nvSpPr>
          <p:cNvPr id="18" name="Rectangle 1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9" name="ZoneTexte 18"/>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20" name="Rectangle 19"/>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35"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719136" y="1744980"/>
            <a:ext cx="5366704" cy="4389120"/>
          </a:xfrm>
        </p:spPr>
        <p:txBody>
          <a:bodyPr/>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36"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37"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2793479738"/>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Text_&amp;Photo">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B1EF1B6A-34F3-421E-BCD6-6A8D10D1862A}"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9" name="Espace réservé pour une image  2">
            <a:extLst>
              <a:ext uri="{FF2B5EF4-FFF2-40B4-BE49-F238E27FC236}">
                <a16:creationId xmlns:a16="http://schemas.microsoft.com/office/drawing/2014/main" id="{15513DE8-4DA1-4B1A-BE67-4F4449566555}"/>
              </a:ext>
            </a:extLst>
          </p:cNvPr>
          <p:cNvSpPr>
            <a:spLocks noGrp="1"/>
          </p:cNvSpPr>
          <p:nvPr>
            <p:ph type="pic" idx="15"/>
          </p:nvPr>
        </p:nvSpPr>
        <p:spPr>
          <a:xfrm>
            <a:off x="7025504" y="1727941"/>
            <a:ext cx="4445771" cy="4406159"/>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11" name="Rectangle 10"/>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2" name="ZoneTexte 11"/>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3" name="Rectangle 12"/>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1"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22"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
        <p:nvSpPr>
          <p:cNvPr id="23"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719136" y="1744980"/>
            <a:ext cx="6138863" cy="4389120"/>
          </a:xfrm>
        </p:spPr>
        <p:txBody>
          <a:bodyPr/>
          <a:lstStyle>
            <a:lvl1pPr marL="355600" indent="-355600">
              <a:defRPr>
                <a:solidFill>
                  <a:schemeClr val="tx1"/>
                </a:solidFill>
              </a:defRPr>
            </a:lvl1pPr>
            <a:lvl2pPr marL="630238" indent="-274638">
              <a:defRPr>
                <a:solidFill>
                  <a:schemeClr val="tx1"/>
                </a:solidFill>
              </a:defRPr>
            </a:lvl2pPr>
            <a:lvl3pPr marL="720725" indent="0">
              <a:defRPr>
                <a:solidFill>
                  <a:schemeClr val="tx1"/>
                </a:solidFill>
              </a:defRPr>
            </a:lvl3pPr>
            <a:lvl4pPr marL="893763" indent="0">
              <a:defRPr>
                <a:solidFill>
                  <a:schemeClr val="tx1"/>
                </a:solidFill>
              </a:defRPr>
            </a:lvl4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Tree>
    <p:extLst>
      <p:ext uri="{BB962C8B-B14F-4D97-AF65-F5344CB8AC3E}">
        <p14:creationId xmlns:p14="http://schemas.microsoft.com/office/powerpoint/2010/main" val="174804374"/>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Photo">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C9A6042C-96F3-45D6-ABA1-B71484CA0867}"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20" name="Espace réservé pour une image  2">
            <a:extLst>
              <a:ext uri="{FF2B5EF4-FFF2-40B4-BE49-F238E27FC236}">
                <a16:creationId xmlns:a16="http://schemas.microsoft.com/office/drawing/2014/main" id="{E71E3310-2B05-4AE1-AFDF-FED61D7DC815}"/>
              </a:ext>
            </a:extLst>
          </p:cNvPr>
          <p:cNvSpPr>
            <a:spLocks noGrp="1"/>
          </p:cNvSpPr>
          <p:nvPr>
            <p:ph type="pic" idx="15"/>
          </p:nvPr>
        </p:nvSpPr>
        <p:spPr>
          <a:xfrm>
            <a:off x="720001" y="1729348"/>
            <a:ext cx="10748099" cy="4369033"/>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8" name="Rectangle 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9" name="ZoneTexte 8"/>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1" name="Rectangle 10"/>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6"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17"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36949654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Photo_&amp;KeyFigure">
    <p:spTree>
      <p:nvGrpSpPr>
        <p:cNvPr id="1" name=""/>
        <p:cNvGrpSpPr/>
        <p:nvPr/>
      </p:nvGrpSpPr>
      <p:grpSpPr>
        <a:xfrm>
          <a:off x="0" y="0"/>
          <a:ext cx="0" cy="0"/>
          <a:chOff x="0" y="0"/>
          <a:chExt cx="0" cy="0"/>
        </a:xfrm>
      </p:grpSpPr>
      <p:sp>
        <p:nvSpPr>
          <p:cNvPr id="20" name="Espace réservé pour une image  2">
            <a:extLst>
              <a:ext uri="{FF2B5EF4-FFF2-40B4-BE49-F238E27FC236}">
                <a16:creationId xmlns:a16="http://schemas.microsoft.com/office/drawing/2014/main" id="{E71E3310-2B05-4AE1-AFDF-FED61D7DC815}"/>
              </a:ext>
            </a:extLst>
          </p:cNvPr>
          <p:cNvSpPr>
            <a:spLocks noGrp="1"/>
          </p:cNvSpPr>
          <p:nvPr>
            <p:ph type="pic" idx="15"/>
          </p:nvPr>
        </p:nvSpPr>
        <p:spPr>
          <a:xfrm>
            <a:off x="0" y="-1"/>
            <a:ext cx="12191999" cy="61056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F1097C8C-E997-493C-9BB0-73D5FC17E750}"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3" name="Espace réservé du texte 8">
            <a:extLst>
              <a:ext uri="{FF2B5EF4-FFF2-40B4-BE49-F238E27FC236}">
                <a16:creationId xmlns:a16="http://schemas.microsoft.com/office/drawing/2014/main" id="{4B834FC3-F98F-48CD-8C3A-74E6A5FC374B}"/>
              </a:ext>
            </a:extLst>
          </p:cNvPr>
          <p:cNvSpPr>
            <a:spLocks noGrp="1"/>
          </p:cNvSpPr>
          <p:nvPr>
            <p:ph type="body" sz="quarter" idx="13" hasCustomPrompt="1"/>
          </p:nvPr>
        </p:nvSpPr>
        <p:spPr>
          <a:xfrm>
            <a:off x="7443315" y="2401207"/>
            <a:ext cx="4027325" cy="1260000"/>
          </a:xfrm>
        </p:spPr>
        <p:txBody>
          <a:bodyPr/>
          <a:lstStyle>
            <a:lvl1pPr marL="0" indent="0">
              <a:buNone/>
              <a:defRPr sz="2600">
                <a:solidFill>
                  <a:schemeClr val="bg1"/>
                </a:solidFill>
              </a:defRPr>
            </a:lvl1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14" name="Espace réservé du texte 2">
            <a:extLst>
              <a:ext uri="{FF2B5EF4-FFF2-40B4-BE49-F238E27FC236}">
                <a16:creationId xmlns:a16="http://schemas.microsoft.com/office/drawing/2014/main" id="{02D7D404-B1CB-4081-84BD-E6D4C57EB259}"/>
              </a:ext>
            </a:extLst>
          </p:cNvPr>
          <p:cNvSpPr>
            <a:spLocks noGrp="1"/>
          </p:cNvSpPr>
          <p:nvPr>
            <p:ph type="body" idx="1" hasCustomPrompt="1"/>
          </p:nvPr>
        </p:nvSpPr>
        <p:spPr>
          <a:xfrm>
            <a:off x="7443315" y="996936"/>
            <a:ext cx="4027348" cy="1440000"/>
          </a:xfrm>
        </p:spPr>
        <p:txBody>
          <a:bodyPr anchor="t"/>
          <a:lstStyle>
            <a:lvl1pPr marL="0" indent="0">
              <a:buNone/>
              <a:defRPr sz="96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NN%</a:t>
            </a:r>
          </a:p>
        </p:txBody>
      </p:sp>
      <p:sp>
        <p:nvSpPr>
          <p:cNvPr id="8" name="Rectangle 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9" name="ZoneTexte 8"/>
          <p:cNvSpPr txBox="1"/>
          <p:nvPr userDrawn="1"/>
        </p:nvSpPr>
        <p:spPr>
          <a:xfrm>
            <a:off x="841708" y="-384054"/>
            <a:ext cx="4080298" cy="276999"/>
          </a:xfrm>
          <a:prstGeom prst="rect">
            <a:avLst/>
          </a:prstGeom>
          <a:noFill/>
        </p:spPr>
        <p:txBody>
          <a:bodyPr wrap="square" rtlCol="0">
            <a:spAutoFit/>
          </a:bodyPr>
          <a:lstStyle/>
          <a:p>
            <a:r>
              <a:rPr lang="en-GB" sz="1200" noProof="0" dirty="0"/>
              <a:t>Colour of texts</a:t>
            </a:r>
          </a:p>
        </p:txBody>
      </p:sp>
      <p:sp>
        <p:nvSpPr>
          <p:cNvPr id="10" name="Rectangle 9"/>
          <p:cNvSpPr/>
          <p:nvPr userDrawn="1"/>
        </p:nvSpPr>
        <p:spPr>
          <a:xfrm>
            <a:off x="293702"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1" name="Rectangle 10"/>
          <p:cNvSpPr/>
          <p:nvPr userDrawn="1"/>
        </p:nvSpPr>
        <p:spPr>
          <a:xfrm>
            <a:off x="593137"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Tree>
    <p:extLst>
      <p:ext uri="{BB962C8B-B14F-4D97-AF65-F5344CB8AC3E}">
        <p14:creationId xmlns:p14="http://schemas.microsoft.com/office/powerpoint/2010/main" val="1890990283"/>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Cover_Photo_RedText">
    <p:spTree>
      <p:nvGrpSpPr>
        <p:cNvPr id="1" name=""/>
        <p:cNvGrpSpPr/>
        <p:nvPr/>
      </p:nvGrpSpPr>
      <p:grpSpPr>
        <a:xfrm>
          <a:off x="0" y="0"/>
          <a:ext cx="0" cy="0"/>
          <a:chOff x="0" y="0"/>
          <a:chExt cx="0" cy="0"/>
        </a:xfrm>
      </p:grpSpPr>
      <p:sp>
        <p:nvSpPr>
          <p:cNvPr id="14" name="Espace réservé pour une image  2">
            <a:extLst>
              <a:ext uri="{FF2B5EF4-FFF2-40B4-BE49-F238E27FC236}">
                <a16:creationId xmlns:a16="http://schemas.microsoft.com/office/drawing/2014/main" id="{2BCE75D2-6C84-4F8F-9300-67E0175D0690}"/>
              </a:ext>
            </a:extLst>
          </p:cNvPr>
          <p:cNvSpPr>
            <a:spLocks noGrp="1"/>
          </p:cNvSpPr>
          <p:nvPr>
            <p:ph type="pic" idx="13"/>
          </p:nvPr>
        </p:nvSpPr>
        <p:spPr>
          <a:xfrm>
            <a:off x="0" y="0"/>
            <a:ext cx="11473200" cy="5417345"/>
          </a:xfrm>
          <a:solidFill>
            <a:schemeClr val="bg1">
              <a:lumMod val="95000"/>
            </a:schemeClr>
          </a:solidFill>
        </p:spPr>
        <p:txBody>
          <a:bodyPr anchor="t"/>
          <a:lstStyle>
            <a:lvl1pPr marL="0" indent="0" algn="ctr">
              <a:buNone/>
              <a:defRPr sz="1400" b="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2" name="Titre 1">
            <a:extLst>
              <a:ext uri="{FF2B5EF4-FFF2-40B4-BE49-F238E27FC236}">
                <a16:creationId xmlns:a16="http://schemas.microsoft.com/office/drawing/2014/main" id="{50C5EE01-F973-4120-91B8-34CAA765DBA3}"/>
              </a:ext>
            </a:extLst>
          </p:cNvPr>
          <p:cNvSpPr>
            <a:spLocks noGrp="1"/>
          </p:cNvSpPr>
          <p:nvPr>
            <p:ph type="ctrTitle" hasCustomPrompt="1"/>
          </p:nvPr>
        </p:nvSpPr>
        <p:spPr>
          <a:xfrm>
            <a:off x="719555" y="787079"/>
            <a:ext cx="6120000" cy="1980000"/>
          </a:xfrm>
        </p:spPr>
        <p:txBody>
          <a:bodyPr anchor="b"/>
          <a:lstStyle>
            <a:lvl1pPr algn="l">
              <a:defRPr sz="4000" b="1">
                <a:solidFill>
                  <a:schemeClr val="tx2"/>
                </a:solidFill>
              </a:defRPr>
            </a:lvl1pPr>
          </a:lstStyle>
          <a:p>
            <a:r>
              <a:rPr lang="en-GB" noProof="0" dirty="0"/>
              <a:t>Click to edit</a:t>
            </a:r>
            <a:br>
              <a:rPr lang="en-GB" noProof="0" dirty="0"/>
            </a:br>
            <a:r>
              <a:rPr lang="en-GB" noProof="0" dirty="0"/>
              <a:t>master title style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hasCustomPrompt="1"/>
          </p:nvPr>
        </p:nvSpPr>
        <p:spPr>
          <a:xfrm>
            <a:off x="719555" y="3785955"/>
            <a:ext cx="5475215" cy="540000"/>
          </a:xfrm>
        </p:spPr>
        <p:txBody>
          <a:bodyPr anchor="t"/>
          <a:lstStyle>
            <a:lvl1pPr marL="0" indent="0" algn="l">
              <a:buNone/>
              <a:defRPr sz="1400" b="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
        <p:nvSpPr>
          <p:cNvPr id="7" name="Rectangle 6"/>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8" name="ZoneTexte 7"/>
          <p:cNvSpPr txBox="1"/>
          <p:nvPr userDrawn="1"/>
        </p:nvSpPr>
        <p:spPr>
          <a:xfrm>
            <a:off x="545702" y="-384054"/>
            <a:ext cx="4080298" cy="276999"/>
          </a:xfrm>
          <a:prstGeom prst="rect">
            <a:avLst/>
          </a:prstGeom>
          <a:noFill/>
        </p:spPr>
        <p:txBody>
          <a:bodyPr wrap="square" rtlCol="0">
            <a:spAutoFit/>
          </a:bodyPr>
          <a:lstStyle/>
          <a:p>
            <a:r>
              <a:rPr lang="en-GB" sz="1200" noProof="0" dirty="0"/>
              <a:t>Colour of text</a:t>
            </a:r>
          </a:p>
        </p:txBody>
      </p:sp>
      <p:sp>
        <p:nvSpPr>
          <p:cNvPr id="9" name="Rectangle 8"/>
          <p:cNvSpPr/>
          <p:nvPr userDrawn="1"/>
        </p:nvSpPr>
        <p:spPr>
          <a:xfrm>
            <a:off x="293702"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pic>
        <p:nvPicPr>
          <p:cNvPr id="15" name="Imag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4543" y="6021827"/>
            <a:ext cx="2705573" cy="371353"/>
          </a:xfrm>
          <a:prstGeom prst="rect">
            <a:avLst/>
          </a:prstGeom>
        </p:spPr>
      </p:pic>
      <p:pic>
        <p:nvPicPr>
          <p:cNvPr id="12" name="Imag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79180" y="5767514"/>
            <a:ext cx="2990850" cy="744855"/>
          </a:xfrm>
          <a:prstGeom prst="rect">
            <a:avLst/>
          </a:prstGeom>
        </p:spPr>
      </p:pic>
    </p:spTree>
    <p:extLst>
      <p:ext uri="{BB962C8B-B14F-4D97-AF65-F5344CB8AC3E}">
        <p14:creationId xmlns:p14="http://schemas.microsoft.com/office/powerpoint/2010/main" val="1712545911"/>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Photo_&amp;Text">
    <p:spTree>
      <p:nvGrpSpPr>
        <p:cNvPr id="1" name=""/>
        <p:cNvGrpSpPr/>
        <p:nvPr/>
      </p:nvGrpSpPr>
      <p:grpSpPr>
        <a:xfrm>
          <a:off x="0" y="0"/>
          <a:ext cx="0" cy="0"/>
          <a:chOff x="0" y="0"/>
          <a:chExt cx="0" cy="0"/>
        </a:xfrm>
      </p:grpSpPr>
      <p:sp>
        <p:nvSpPr>
          <p:cNvPr id="20" name="Espace réservé pour une image  2">
            <a:extLst>
              <a:ext uri="{FF2B5EF4-FFF2-40B4-BE49-F238E27FC236}">
                <a16:creationId xmlns:a16="http://schemas.microsoft.com/office/drawing/2014/main" id="{E71E3310-2B05-4AE1-AFDF-FED61D7DC815}"/>
              </a:ext>
            </a:extLst>
          </p:cNvPr>
          <p:cNvSpPr>
            <a:spLocks noGrp="1"/>
          </p:cNvSpPr>
          <p:nvPr>
            <p:ph type="pic" idx="15"/>
          </p:nvPr>
        </p:nvSpPr>
        <p:spPr>
          <a:xfrm>
            <a:off x="0" y="-1"/>
            <a:ext cx="12191999" cy="61056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F3D588B5-B494-4A35-A301-046009392E9E}"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7" name="Espace réservé du texte 8">
            <a:extLst>
              <a:ext uri="{FF2B5EF4-FFF2-40B4-BE49-F238E27FC236}">
                <a16:creationId xmlns:a16="http://schemas.microsoft.com/office/drawing/2014/main" id="{E6665D20-3F31-4A31-A265-30321D0FA876}"/>
              </a:ext>
            </a:extLst>
          </p:cNvPr>
          <p:cNvSpPr>
            <a:spLocks noGrp="1"/>
          </p:cNvSpPr>
          <p:nvPr>
            <p:ph type="body" sz="quarter" idx="14" hasCustomPrompt="1"/>
          </p:nvPr>
        </p:nvSpPr>
        <p:spPr>
          <a:xfrm>
            <a:off x="7442518" y="1200190"/>
            <a:ext cx="4028121" cy="2520000"/>
          </a:xfrm>
          <a:ln w="3175">
            <a:noFill/>
          </a:ln>
        </p:spPr>
        <p:txBody>
          <a:bodyPr lIns="0" tIns="0" rIns="0" bIns="0"/>
          <a:lstStyle>
            <a:lvl1pPr marL="0" indent="0">
              <a:buNone/>
              <a:defRPr sz="2600" baseline="0">
                <a:solidFill>
                  <a:schemeClr val="bg1"/>
                </a:solidFill>
              </a:defRPr>
            </a:lvl1p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8" name="Rectangle 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9" name="ZoneTexte 8"/>
          <p:cNvSpPr txBox="1"/>
          <p:nvPr userDrawn="1"/>
        </p:nvSpPr>
        <p:spPr>
          <a:xfrm>
            <a:off x="841708" y="-384054"/>
            <a:ext cx="4080298" cy="276999"/>
          </a:xfrm>
          <a:prstGeom prst="rect">
            <a:avLst/>
          </a:prstGeom>
          <a:noFill/>
        </p:spPr>
        <p:txBody>
          <a:bodyPr wrap="square" rtlCol="0">
            <a:spAutoFit/>
          </a:bodyPr>
          <a:lstStyle/>
          <a:p>
            <a:r>
              <a:rPr lang="en-GB" sz="1200" noProof="0" dirty="0"/>
              <a:t>Colour of texts</a:t>
            </a:r>
          </a:p>
        </p:txBody>
      </p:sp>
      <p:sp>
        <p:nvSpPr>
          <p:cNvPr id="10" name="Rectangle 9"/>
          <p:cNvSpPr/>
          <p:nvPr userDrawn="1"/>
        </p:nvSpPr>
        <p:spPr>
          <a:xfrm>
            <a:off x="293702"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1" name="Rectangle 10"/>
          <p:cNvSpPr/>
          <p:nvPr userDrawn="1"/>
        </p:nvSpPr>
        <p:spPr>
          <a:xfrm>
            <a:off x="593137"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Tree>
    <p:extLst>
      <p:ext uri="{BB962C8B-B14F-4D97-AF65-F5344CB8AC3E}">
        <p14:creationId xmlns:p14="http://schemas.microsoft.com/office/powerpoint/2010/main" val="510412079"/>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Quo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3387004" y="5061382"/>
            <a:ext cx="3030306" cy="720000"/>
          </a:xfrm>
        </p:spPr>
        <p:txBody>
          <a:bodyPr/>
          <a:lstStyle>
            <a:lvl1pPr marL="0" indent="0">
              <a:spcBef>
                <a:spcPts val="0"/>
              </a:spcBef>
              <a:buNone/>
              <a:defRPr sz="1200">
                <a:solidFill>
                  <a:schemeClr val="tx1"/>
                </a:solidFill>
              </a:defRPr>
            </a:lvl1pPr>
            <a:lvl2pPr marL="0" indent="0">
              <a:spcBef>
                <a:spcPts val="0"/>
              </a:spcBef>
              <a:buFont typeface="Arial" panose="020B0604020202020204" pitchFamily="34" charset="0"/>
              <a:buNone/>
              <a:defRPr sz="1200">
                <a:solidFill>
                  <a:schemeClr val="tx1"/>
                </a:solidFill>
              </a:defRPr>
            </a:lvl2pPr>
            <a:lvl3pPr>
              <a:spcBef>
                <a:spcPts val="0"/>
              </a:spcBef>
              <a:defRPr sz="1200"/>
            </a:lvl3pPr>
            <a:lvl4pPr>
              <a:spcBef>
                <a:spcPts val="0"/>
              </a:spcBef>
              <a:defRPr sz="1200"/>
            </a:lvl4pPr>
            <a:lvl5pPr>
              <a:spcBef>
                <a:spcPts val="0"/>
              </a:spcBef>
              <a:defRPr sz="1200"/>
            </a:lvl5pPr>
          </a:lstStyle>
          <a:p>
            <a:pPr lvl="0"/>
            <a:r>
              <a:rPr lang="en-GB" noProof="0" dirty="0"/>
              <a:t>Click to edit master text style</a:t>
            </a:r>
          </a:p>
        </p:txBody>
      </p:sp>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C538B992-65BB-4A50-A235-8D1BEB386FDE}"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8">
            <a:extLst>
              <a:ext uri="{FF2B5EF4-FFF2-40B4-BE49-F238E27FC236}">
                <a16:creationId xmlns:a16="http://schemas.microsoft.com/office/drawing/2014/main" id="{B2802C8B-B0EC-4743-AD22-84CA595D5982}"/>
              </a:ext>
            </a:extLst>
          </p:cNvPr>
          <p:cNvSpPr>
            <a:spLocks noGrp="1"/>
          </p:cNvSpPr>
          <p:nvPr>
            <p:ph type="body" sz="quarter" idx="14" hasCustomPrompt="1"/>
          </p:nvPr>
        </p:nvSpPr>
        <p:spPr>
          <a:xfrm>
            <a:off x="7442992" y="2209366"/>
            <a:ext cx="3960000" cy="2880000"/>
          </a:xfrm>
          <a:ln w="3175">
            <a:noFill/>
          </a:ln>
        </p:spPr>
        <p:txBody>
          <a:bodyPr lIns="0" tIns="0" rIns="0" bIns="0"/>
          <a:lstStyle>
            <a:lvl1pPr marL="0" indent="0">
              <a:buNone/>
              <a:defRPr sz="2600" baseline="0">
                <a:solidFill>
                  <a:schemeClr val="tx2"/>
                </a:solidFill>
              </a:defRPr>
            </a:lvl1pPr>
          </a:lstStyle>
          <a:p>
            <a:pPr lvl="0"/>
            <a:r>
              <a:rPr lang="en-GB" noProof="0" dirty="0"/>
              <a:t>Click to edit master text style</a:t>
            </a:r>
          </a:p>
        </p:txBody>
      </p:sp>
      <p:sp>
        <p:nvSpPr>
          <p:cNvPr id="12" name="Espace réservé pour une image  2">
            <a:extLst>
              <a:ext uri="{FF2B5EF4-FFF2-40B4-BE49-F238E27FC236}">
                <a16:creationId xmlns:a16="http://schemas.microsoft.com/office/drawing/2014/main" id="{9F49BC4E-DACB-4666-810C-5EFE8B6A173D}"/>
              </a:ext>
            </a:extLst>
          </p:cNvPr>
          <p:cNvSpPr>
            <a:spLocks noGrp="1"/>
          </p:cNvSpPr>
          <p:nvPr>
            <p:ph type="pic" idx="15"/>
          </p:nvPr>
        </p:nvSpPr>
        <p:spPr>
          <a:xfrm>
            <a:off x="3387004" y="1766339"/>
            <a:ext cx="2454996" cy="3179955"/>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13" name="Rectangle 12"/>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4" name="ZoneTexte 13"/>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5" name="Rectangle 14"/>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1"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22"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2694303415"/>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Infographics">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0B7ACBF3-3E10-4A4A-AAF2-9A393E3D0B37}"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3" name="Espace réservé du graphique 2">
            <a:extLst>
              <a:ext uri="{FF2B5EF4-FFF2-40B4-BE49-F238E27FC236}">
                <a16:creationId xmlns:a16="http://schemas.microsoft.com/office/drawing/2014/main" id="{D2014B7E-6734-44D5-8300-435BC39AD7F0}"/>
              </a:ext>
            </a:extLst>
          </p:cNvPr>
          <p:cNvSpPr>
            <a:spLocks noGrp="1"/>
          </p:cNvSpPr>
          <p:nvPr>
            <p:ph type="chart" sz="quarter" idx="13"/>
          </p:nvPr>
        </p:nvSpPr>
        <p:spPr>
          <a:xfrm>
            <a:off x="720000" y="2225675"/>
            <a:ext cx="3060000" cy="3420000"/>
          </a:xfrm>
          <a:solidFill>
            <a:schemeClr val="bg1">
              <a:lumMod val="95000"/>
            </a:schemeClr>
          </a:solidFill>
        </p:spPr>
        <p:txBody>
          <a:bodyPr anchor="ctr"/>
          <a:lstStyle>
            <a:lvl1pPr marL="0" indent="0" algn="ctr">
              <a:buNone/>
              <a:defRPr sz="1400" b="0"/>
            </a:lvl1pPr>
          </a:lstStyle>
          <a:p>
            <a:r>
              <a:rPr lang="en-US" noProof="0"/>
              <a:t>Click icon to add chart</a:t>
            </a:r>
            <a:endParaRPr lang="en-GB" noProof="0" dirty="0"/>
          </a:p>
        </p:txBody>
      </p:sp>
      <p:sp>
        <p:nvSpPr>
          <p:cNvPr id="12" name="Espace réservé du graphique 2">
            <a:extLst>
              <a:ext uri="{FF2B5EF4-FFF2-40B4-BE49-F238E27FC236}">
                <a16:creationId xmlns:a16="http://schemas.microsoft.com/office/drawing/2014/main" id="{B9357445-E95E-4AFF-B86A-E38E02B9F6D7}"/>
              </a:ext>
            </a:extLst>
          </p:cNvPr>
          <p:cNvSpPr>
            <a:spLocks noGrp="1"/>
          </p:cNvSpPr>
          <p:nvPr>
            <p:ph type="chart" sz="quarter" idx="14"/>
          </p:nvPr>
        </p:nvSpPr>
        <p:spPr>
          <a:xfrm>
            <a:off x="3912780" y="2225675"/>
            <a:ext cx="3060000" cy="3420000"/>
          </a:xfrm>
          <a:solidFill>
            <a:schemeClr val="bg1">
              <a:lumMod val="95000"/>
            </a:schemeClr>
          </a:solidFill>
        </p:spPr>
        <p:txBody>
          <a:bodyPr anchor="ctr"/>
          <a:lstStyle>
            <a:lvl1pPr marL="0" indent="0" algn="ctr">
              <a:buNone/>
              <a:defRPr sz="1400" b="0"/>
            </a:lvl1pPr>
          </a:lstStyle>
          <a:p>
            <a:r>
              <a:rPr lang="en-US" noProof="0"/>
              <a:t>Click icon to add chart</a:t>
            </a:r>
            <a:endParaRPr lang="en-GB" noProof="0" dirty="0"/>
          </a:p>
        </p:txBody>
      </p:sp>
      <p:sp>
        <p:nvSpPr>
          <p:cNvPr id="13" name="Espace réservé du graphique 2">
            <a:extLst>
              <a:ext uri="{FF2B5EF4-FFF2-40B4-BE49-F238E27FC236}">
                <a16:creationId xmlns:a16="http://schemas.microsoft.com/office/drawing/2014/main" id="{89F97BC6-921E-4E5F-B035-247667FE4A89}"/>
              </a:ext>
            </a:extLst>
          </p:cNvPr>
          <p:cNvSpPr>
            <a:spLocks noGrp="1"/>
          </p:cNvSpPr>
          <p:nvPr>
            <p:ph type="chart" sz="quarter" idx="15"/>
          </p:nvPr>
        </p:nvSpPr>
        <p:spPr>
          <a:xfrm>
            <a:off x="7364641" y="2225675"/>
            <a:ext cx="4105999" cy="3420000"/>
          </a:xfrm>
          <a:solidFill>
            <a:schemeClr val="bg1">
              <a:lumMod val="95000"/>
            </a:schemeClr>
          </a:solidFill>
        </p:spPr>
        <p:txBody>
          <a:bodyPr anchor="ctr"/>
          <a:lstStyle>
            <a:lvl1pPr marL="0" indent="0" algn="ctr">
              <a:buNone/>
              <a:defRPr sz="1400" b="0"/>
            </a:lvl1pPr>
          </a:lstStyle>
          <a:p>
            <a:r>
              <a:rPr lang="en-US" noProof="0"/>
              <a:t>Click icon to add chart</a:t>
            </a:r>
            <a:endParaRPr lang="en-GB" noProof="0" dirty="0"/>
          </a:p>
        </p:txBody>
      </p:sp>
      <p:sp>
        <p:nvSpPr>
          <p:cNvPr id="11" name="Rectangle 10"/>
          <p:cNvSpPr/>
          <p:nvPr userDrawn="1"/>
        </p:nvSpPr>
        <p:spPr>
          <a:xfrm>
            <a:off x="-1" y="-680434"/>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4" name="Rectangle 13"/>
          <p:cNvSpPr/>
          <p:nvPr userDrawn="1"/>
        </p:nvSpPr>
        <p:spPr>
          <a:xfrm>
            <a:off x="293702" y="-680434"/>
            <a:ext cx="252000" cy="25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5" name="Rectangle 14"/>
          <p:cNvSpPr/>
          <p:nvPr userDrawn="1"/>
        </p:nvSpPr>
        <p:spPr>
          <a:xfrm>
            <a:off x="0" y="-374907"/>
            <a:ext cx="252000" cy="252000"/>
          </a:xfrm>
          <a:prstGeom prst="rect">
            <a:avLst/>
          </a:prstGeom>
          <a:solidFill>
            <a:srgbClr val="007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6" name="Rectangle 15"/>
          <p:cNvSpPr/>
          <p:nvPr userDrawn="1"/>
        </p:nvSpPr>
        <p:spPr>
          <a:xfrm>
            <a:off x="299435" y="-374857"/>
            <a:ext cx="252000" cy="252000"/>
          </a:xfrm>
          <a:prstGeom prst="rect">
            <a:avLst/>
          </a:prstGeom>
          <a:solidFill>
            <a:srgbClr val="32AB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7" name="Rectangle 16"/>
          <p:cNvSpPr/>
          <p:nvPr userDrawn="1"/>
        </p:nvSpPr>
        <p:spPr>
          <a:xfrm>
            <a:off x="593138" y="-374857"/>
            <a:ext cx="252000" cy="252000"/>
          </a:xfrm>
          <a:prstGeom prst="rect">
            <a:avLst/>
          </a:prstGeom>
          <a:solidFill>
            <a:srgbClr val="8C1D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8" name="Rectangle 17"/>
          <p:cNvSpPr/>
          <p:nvPr userDrawn="1"/>
        </p:nvSpPr>
        <p:spPr>
          <a:xfrm>
            <a:off x="892573" y="-374857"/>
            <a:ext cx="252000" cy="252000"/>
          </a:xfrm>
          <a:prstGeom prst="rect">
            <a:avLst/>
          </a:prstGeom>
          <a:solidFill>
            <a:srgbClr val="EA5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9" name="Rectangle 18"/>
          <p:cNvSpPr/>
          <p:nvPr userDrawn="1"/>
        </p:nvSpPr>
        <p:spPr>
          <a:xfrm>
            <a:off x="1187264" y="-374907"/>
            <a:ext cx="252000" cy="252000"/>
          </a:xfrm>
          <a:prstGeom prst="rect">
            <a:avLst/>
          </a:prstGeom>
          <a:solidFill>
            <a:srgbClr val="00A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0" name="Rectangle 19"/>
          <p:cNvSpPr/>
          <p:nvPr userDrawn="1"/>
        </p:nvSpPr>
        <p:spPr>
          <a:xfrm>
            <a:off x="1486699" y="-374907"/>
            <a:ext cx="252000" cy="252000"/>
          </a:xfrm>
          <a:prstGeom prst="rect">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1" name="ZoneTexte 20"/>
          <p:cNvSpPr txBox="1"/>
          <p:nvPr userDrawn="1"/>
        </p:nvSpPr>
        <p:spPr>
          <a:xfrm>
            <a:off x="1733619" y="-384054"/>
            <a:ext cx="4080298" cy="276999"/>
          </a:xfrm>
          <a:prstGeom prst="rect">
            <a:avLst/>
          </a:prstGeom>
          <a:noFill/>
        </p:spPr>
        <p:txBody>
          <a:bodyPr wrap="square" rtlCol="0">
            <a:spAutoFit/>
          </a:bodyPr>
          <a:lstStyle/>
          <a:p>
            <a:r>
              <a:rPr lang="en-GB" sz="1200" noProof="0" dirty="0"/>
              <a:t>Colour of charts</a:t>
            </a:r>
          </a:p>
        </p:txBody>
      </p:sp>
      <p:sp>
        <p:nvSpPr>
          <p:cNvPr id="23" name="Rectangle 22"/>
          <p:cNvSpPr/>
          <p:nvPr userDrawn="1"/>
        </p:nvSpPr>
        <p:spPr>
          <a:xfrm>
            <a:off x="595025" y="-680434"/>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4" name="Rectangle 23"/>
          <p:cNvSpPr/>
          <p:nvPr userDrawn="1"/>
        </p:nvSpPr>
        <p:spPr>
          <a:xfrm>
            <a:off x="888728" y="-680434"/>
            <a:ext cx="252000" cy="25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5" name="Rectangle 24"/>
          <p:cNvSpPr/>
          <p:nvPr userDrawn="1"/>
        </p:nvSpPr>
        <p:spPr>
          <a:xfrm>
            <a:off x="1185791" y="-680434"/>
            <a:ext cx="252000" cy="252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30"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31"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1762349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Charts">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3716C531-2CFB-4E5B-8F66-A15176016CE5}"/>
              </a:ext>
            </a:extLst>
          </p:cNvPr>
          <p:cNvSpPr>
            <a:spLocks noGrp="1"/>
          </p:cNvSpPr>
          <p:nvPr>
            <p:ph type="dt" sz="half" idx="10"/>
          </p:nvPr>
        </p:nvSpPr>
        <p:spPr/>
        <p:txBody>
          <a:bodyPr/>
          <a:lstStyle>
            <a:lvl1pPr>
              <a:defRPr>
                <a:solidFill>
                  <a:schemeClr val="tx1"/>
                </a:solidFill>
              </a:defRPr>
            </a:lvl1pPr>
          </a:lstStyle>
          <a:p>
            <a:fld id="{ED06D29C-4924-409E-96DF-D86F8F0B7F6B}"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A0EF3019-6813-4BCE-8FD7-8BAD1DDCC6A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083150F9-E599-47C6-B00B-9E9475158114}"/>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ableau 10">
            <a:extLst>
              <a:ext uri="{FF2B5EF4-FFF2-40B4-BE49-F238E27FC236}">
                <a16:creationId xmlns:a16="http://schemas.microsoft.com/office/drawing/2014/main" id="{B75B041A-8574-4B31-93E5-C721F617AC08}"/>
              </a:ext>
            </a:extLst>
          </p:cNvPr>
          <p:cNvSpPr>
            <a:spLocks noGrp="1"/>
          </p:cNvSpPr>
          <p:nvPr>
            <p:ph type="tbl" sz="quarter" idx="13"/>
          </p:nvPr>
        </p:nvSpPr>
        <p:spPr>
          <a:xfrm>
            <a:off x="725488" y="1772921"/>
            <a:ext cx="10741025" cy="1944368"/>
          </a:xfrm>
          <a:solidFill>
            <a:schemeClr val="bg1">
              <a:lumMod val="95000"/>
            </a:schemeClr>
          </a:solidFill>
        </p:spPr>
        <p:txBody>
          <a:bodyPr anchor="ctr"/>
          <a:lstStyle>
            <a:lvl1pPr marL="0" indent="0" algn="ctr">
              <a:buNone/>
              <a:defRPr sz="1400" b="0"/>
            </a:lvl1pPr>
          </a:lstStyle>
          <a:p>
            <a:r>
              <a:rPr lang="en-US" noProof="0"/>
              <a:t>Click icon to add table</a:t>
            </a:r>
            <a:endParaRPr lang="en-GB" noProof="0" dirty="0"/>
          </a:p>
        </p:txBody>
      </p:sp>
      <p:sp>
        <p:nvSpPr>
          <p:cNvPr id="8" name="Rectangle 7"/>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9" name="ZoneTexte 8"/>
          <p:cNvSpPr txBox="1"/>
          <p:nvPr userDrawn="1"/>
        </p:nvSpPr>
        <p:spPr>
          <a:xfrm>
            <a:off x="841708" y="-384054"/>
            <a:ext cx="4080298" cy="276999"/>
          </a:xfrm>
          <a:prstGeom prst="rect">
            <a:avLst/>
          </a:prstGeom>
          <a:noFill/>
        </p:spPr>
        <p:txBody>
          <a:bodyPr wrap="square" rtlCol="0">
            <a:spAutoFit/>
          </a:bodyPr>
          <a:lstStyle/>
          <a:p>
            <a:r>
              <a:rPr lang="en-GB" sz="1200" noProof="0" dirty="0"/>
              <a:t>Colour of dashboards</a:t>
            </a:r>
          </a:p>
        </p:txBody>
      </p:sp>
      <p:sp>
        <p:nvSpPr>
          <p:cNvPr id="12" name="Rectangle 11"/>
          <p:cNvSpPr/>
          <p:nvPr userDrawn="1"/>
        </p:nvSpPr>
        <p:spPr>
          <a:xfrm>
            <a:off x="293702" y="-374907"/>
            <a:ext cx="252000" cy="25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3" name="Rectangle 12"/>
          <p:cNvSpPr/>
          <p:nvPr userDrawn="1"/>
        </p:nvSpPr>
        <p:spPr>
          <a:xfrm>
            <a:off x="593137"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8" name="Espace réservé du texte 2">
            <a:extLst>
              <a:ext uri="{FF2B5EF4-FFF2-40B4-BE49-F238E27FC236}">
                <a16:creationId xmlns:a16="http://schemas.microsoft.com/office/drawing/2014/main" id="{A3DB4B53-525D-494B-81B7-D3D6DB4A234D}"/>
              </a:ext>
            </a:extLst>
          </p:cNvPr>
          <p:cNvSpPr>
            <a:spLocks noGrp="1"/>
          </p:cNvSpPr>
          <p:nvPr>
            <p:ph type="body" idx="1" hasCustomPrompt="1"/>
          </p:nvPr>
        </p:nvSpPr>
        <p:spPr>
          <a:xfrm>
            <a:off x="719137" y="981120"/>
            <a:ext cx="10751504" cy="360000"/>
          </a:xfrm>
        </p:spPr>
        <p:txBody>
          <a:bodyPr anchor="t"/>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subtitle style</a:t>
            </a:r>
          </a:p>
        </p:txBody>
      </p:sp>
      <p:sp>
        <p:nvSpPr>
          <p:cNvPr id="19"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
        <p:nvSpPr>
          <p:cNvPr id="21" name="Espace réservé du tableau 10">
            <a:extLst>
              <a:ext uri="{FF2B5EF4-FFF2-40B4-BE49-F238E27FC236}">
                <a16:creationId xmlns:a16="http://schemas.microsoft.com/office/drawing/2014/main" id="{B75B041A-8574-4B31-93E5-C721F617AC08}"/>
              </a:ext>
            </a:extLst>
          </p:cNvPr>
          <p:cNvSpPr>
            <a:spLocks noGrp="1"/>
          </p:cNvSpPr>
          <p:nvPr>
            <p:ph type="tbl" sz="quarter" idx="14"/>
          </p:nvPr>
        </p:nvSpPr>
        <p:spPr>
          <a:xfrm>
            <a:off x="735648" y="3942718"/>
            <a:ext cx="10741025" cy="1944368"/>
          </a:xfrm>
          <a:solidFill>
            <a:schemeClr val="bg1">
              <a:lumMod val="95000"/>
            </a:schemeClr>
          </a:solidFill>
        </p:spPr>
        <p:txBody>
          <a:bodyPr anchor="ctr"/>
          <a:lstStyle>
            <a:lvl1pPr marL="0" indent="0" algn="ctr">
              <a:buNone/>
              <a:defRPr sz="1400" b="0"/>
            </a:lvl1pPr>
          </a:lstStyle>
          <a:p>
            <a:r>
              <a:rPr lang="en-US" noProof="0"/>
              <a:t>Click icon to add table</a:t>
            </a:r>
            <a:endParaRPr lang="en-GB" noProof="0" dirty="0"/>
          </a:p>
        </p:txBody>
      </p:sp>
    </p:spTree>
    <p:extLst>
      <p:ext uri="{BB962C8B-B14F-4D97-AF65-F5344CB8AC3E}">
        <p14:creationId xmlns:p14="http://schemas.microsoft.com/office/powerpoint/2010/main" val="35832219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Contacts">
    <p:spTree>
      <p:nvGrpSpPr>
        <p:cNvPr id="1" name=""/>
        <p:cNvGrpSpPr/>
        <p:nvPr/>
      </p:nvGrpSpPr>
      <p:grpSpPr>
        <a:xfrm>
          <a:off x="0" y="0"/>
          <a:ext cx="0" cy="0"/>
          <a:chOff x="0" y="0"/>
          <a:chExt cx="0" cy="0"/>
        </a:xfrm>
      </p:grpSpPr>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D004BCDD-438B-4262-A7A6-82281A7B57E8}"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1669256" y="2609850"/>
            <a:ext cx="2159952" cy="1080000"/>
          </a:xfrm>
        </p:spPr>
        <p:txBody>
          <a:bodyPr/>
          <a:lstStyle>
            <a:lvl1pPr marL="0" indent="0">
              <a:spcBef>
                <a:spcPts val="0"/>
              </a:spcBef>
              <a:spcAft>
                <a:spcPts val="0"/>
              </a:spcAft>
              <a:buNone/>
              <a:defRPr sz="1200">
                <a:solidFill>
                  <a:schemeClr val="tx1"/>
                </a:solidFill>
              </a:defRPr>
            </a:lvl1pPr>
            <a:lvl2pPr marL="0" indent="0">
              <a:spcBef>
                <a:spcPts val="0"/>
              </a:spcBef>
              <a:spcAft>
                <a:spcPts val="0"/>
              </a:spcAft>
              <a:buFont typeface="Arial" panose="020B0604020202020204" pitchFamily="34" charset="0"/>
              <a:buNone/>
              <a:defRPr sz="1200">
                <a:solidFill>
                  <a:schemeClr val="tx1"/>
                </a:solidFill>
              </a:defRPr>
            </a:lvl2pPr>
            <a:lvl3pPr marL="538163" indent="0">
              <a:spcBef>
                <a:spcPts val="0"/>
              </a:spcBef>
              <a:buFont typeface="Arial" panose="020B0604020202020204" pitchFamily="34" charset="0"/>
              <a:buNone/>
              <a:defRPr sz="1200"/>
            </a:lvl3pPr>
            <a:lvl4pPr marL="538163" indent="0">
              <a:spcBef>
                <a:spcPts val="0"/>
              </a:spcBef>
              <a:buFont typeface="Arial" panose="020B0604020202020204" pitchFamily="34" charset="0"/>
              <a:buNone/>
              <a:defRPr sz="1200"/>
            </a:lvl4pPr>
            <a:lvl5pPr marL="198000" indent="0">
              <a:spcBef>
                <a:spcPts val="0"/>
              </a:spcBef>
              <a:buFont typeface="Arial" panose="020B0604020202020204" pitchFamily="34" charset="0"/>
              <a:buNone/>
              <a:defRPr sz="1200"/>
            </a:lvl5pPr>
          </a:lstStyle>
          <a:p>
            <a:pPr lvl="0"/>
            <a:r>
              <a:rPr lang="en-GB" noProof="0" dirty="0"/>
              <a:t>Click to edit                           master text style</a:t>
            </a:r>
          </a:p>
        </p:txBody>
      </p:sp>
      <p:sp>
        <p:nvSpPr>
          <p:cNvPr id="13" name="Espace réservé pour une image  2">
            <a:extLst>
              <a:ext uri="{FF2B5EF4-FFF2-40B4-BE49-F238E27FC236}">
                <a16:creationId xmlns:a16="http://schemas.microsoft.com/office/drawing/2014/main" id="{5BED94BE-DD75-4C1E-B01B-60AB1E40CB7E}"/>
              </a:ext>
            </a:extLst>
          </p:cNvPr>
          <p:cNvSpPr>
            <a:spLocks noGrp="1"/>
          </p:cNvSpPr>
          <p:nvPr>
            <p:ph type="pic" idx="1"/>
          </p:nvPr>
        </p:nvSpPr>
        <p:spPr>
          <a:xfrm>
            <a:off x="721227" y="2539344"/>
            <a:ext cx="720000" cy="1025387"/>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cxnSp>
        <p:nvCxnSpPr>
          <p:cNvPr id="14" name="Connecteur droit 13">
            <a:extLst>
              <a:ext uri="{FF2B5EF4-FFF2-40B4-BE49-F238E27FC236}">
                <a16:creationId xmlns:a16="http://schemas.microsoft.com/office/drawing/2014/main" id="{58A1500B-D2DF-4999-AD43-F723055563B0}"/>
              </a:ext>
            </a:extLst>
          </p:cNvPr>
          <p:cNvCxnSpPr>
            <a:cxnSpLocks/>
          </p:cNvCxnSpPr>
          <p:nvPr userDrawn="1"/>
        </p:nvCxnSpPr>
        <p:spPr>
          <a:xfrm>
            <a:off x="719138" y="2173289"/>
            <a:ext cx="72151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Espace réservé du texte 10">
            <a:extLst>
              <a:ext uri="{FF2B5EF4-FFF2-40B4-BE49-F238E27FC236}">
                <a16:creationId xmlns:a16="http://schemas.microsoft.com/office/drawing/2014/main" id="{C876B217-9621-42D1-8A29-7EBFCB884D52}"/>
              </a:ext>
            </a:extLst>
          </p:cNvPr>
          <p:cNvSpPr>
            <a:spLocks noGrp="1"/>
          </p:cNvSpPr>
          <p:nvPr>
            <p:ph type="body" sz="quarter" idx="14" hasCustomPrompt="1"/>
          </p:nvPr>
        </p:nvSpPr>
        <p:spPr>
          <a:xfrm>
            <a:off x="5491162" y="2609850"/>
            <a:ext cx="2159952" cy="1080000"/>
          </a:xfrm>
        </p:spPr>
        <p:txBody>
          <a:bodyPr/>
          <a:lstStyle>
            <a:lvl1pPr marL="0" indent="0">
              <a:spcBef>
                <a:spcPts val="0"/>
              </a:spcBef>
              <a:spcAft>
                <a:spcPts val="0"/>
              </a:spcAft>
              <a:buNone/>
              <a:defRPr sz="1200">
                <a:solidFill>
                  <a:schemeClr val="tx1"/>
                </a:solidFill>
              </a:defRPr>
            </a:lvl1pPr>
            <a:lvl2pPr marL="0" indent="0">
              <a:spcBef>
                <a:spcPts val="0"/>
              </a:spcBef>
              <a:spcAft>
                <a:spcPts val="0"/>
              </a:spcAft>
              <a:buFont typeface="Arial" panose="020B0604020202020204" pitchFamily="34" charset="0"/>
              <a:buNone/>
              <a:defRPr sz="1200">
                <a:solidFill>
                  <a:schemeClr val="tx1"/>
                </a:solidFill>
              </a:defRPr>
            </a:lvl2pPr>
            <a:lvl3pPr marL="538163" indent="0">
              <a:spcBef>
                <a:spcPts val="0"/>
              </a:spcBef>
              <a:spcAft>
                <a:spcPts val="0"/>
              </a:spcAft>
              <a:buFont typeface="Arial" panose="020B0604020202020204" pitchFamily="34" charset="0"/>
              <a:buNone/>
              <a:defRPr sz="1200"/>
            </a:lvl3pPr>
            <a:lvl4pPr marL="538163" indent="0">
              <a:spcBef>
                <a:spcPts val="0"/>
              </a:spcBef>
              <a:buFont typeface="Arial" panose="020B0604020202020204" pitchFamily="34" charset="0"/>
              <a:buNone/>
              <a:defRPr sz="1200"/>
            </a:lvl4pPr>
            <a:lvl5pPr marL="198000" indent="0">
              <a:spcBef>
                <a:spcPts val="0"/>
              </a:spcBef>
              <a:buFont typeface="Arial" panose="020B0604020202020204" pitchFamily="34" charset="0"/>
              <a:buNone/>
              <a:defRPr sz="1200"/>
            </a:lvl5pPr>
          </a:lstStyle>
          <a:p>
            <a:pPr lvl="0"/>
            <a:r>
              <a:rPr lang="en-GB" noProof="0" dirty="0"/>
              <a:t>Click to edit                           master text style</a:t>
            </a:r>
          </a:p>
        </p:txBody>
      </p:sp>
      <p:sp>
        <p:nvSpPr>
          <p:cNvPr id="16" name="Espace réservé pour une image  2">
            <a:extLst>
              <a:ext uri="{FF2B5EF4-FFF2-40B4-BE49-F238E27FC236}">
                <a16:creationId xmlns:a16="http://schemas.microsoft.com/office/drawing/2014/main" id="{75CC39B0-0E8B-4CE2-B9AD-73D04280452F}"/>
              </a:ext>
            </a:extLst>
          </p:cNvPr>
          <p:cNvSpPr>
            <a:spLocks noGrp="1"/>
          </p:cNvSpPr>
          <p:nvPr>
            <p:ph type="pic" idx="15"/>
          </p:nvPr>
        </p:nvSpPr>
        <p:spPr>
          <a:xfrm>
            <a:off x="4543133" y="2539344"/>
            <a:ext cx="720000" cy="1025387"/>
          </a:xfrm>
          <a:solidFill>
            <a:schemeClr val="bg1">
              <a:lumMod val="95000"/>
            </a:schemeClr>
          </a:solidFill>
        </p:spPr>
        <p:txBody>
          <a:bodyPr anchor="ctr"/>
          <a:lstStyle>
            <a:lvl1pPr marL="0" marR="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0"/>
              </a:spcBef>
              <a:spcAft>
                <a:spcPts val="0"/>
              </a:spcAft>
              <a:buClrTx/>
              <a:buSzPct val="90000"/>
              <a:buFont typeface="Tahoma" panose="020B0604030504040204" pitchFamily="34" charset="0"/>
              <a:buNone/>
              <a:tabLst/>
              <a:defRPr/>
            </a:pPr>
            <a:r>
              <a:rPr lang="en-US" noProof="0"/>
              <a:t>Click icon to add picture</a:t>
            </a:r>
            <a:endParaRPr lang="en-GB" noProof="0" dirty="0"/>
          </a:p>
        </p:txBody>
      </p:sp>
      <p:cxnSp>
        <p:nvCxnSpPr>
          <p:cNvPr id="17" name="Connecteur droit 16">
            <a:extLst>
              <a:ext uri="{FF2B5EF4-FFF2-40B4-BE49-F238E27FC236}">
                <a16:creationId xmlns:a16="http://schemas.microsoft.com/office/drawing/2014/main" id="{D34B360F-4240-4975-83EB-12C71F3BB999}"/>
              </a:ext>
            </a:extLst>
          </p:cNvPr>
          <p:cNvCxnSpPr>
            <a:cxnSpLocks/>
          </p:cNvCxnSpPr>
          <p:nvPr userDrawn="1"/>
        </p:nvCxnSpPr>
        <p:spPr>
          <a:xfrm>
            <a:off x="4541044" y="2173289"/>
            <a:ext cx="72151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2" name="ZoneTexte 21"/>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23" name="Rectangle 22"/>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9"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2895920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0_BackCover">
    <p:spTree>
      <p:nvGrpSpPr>
        <p:cNvPr id="1" name=""/>
        <p:cNvGrpSpPr/>
        <p:nvPr/>
      </p:nvGrpSpPr>
      <p:grpSpPr>
        <a:xfrm>
          <a:off x="0" y="0"/>
          <a:ext cx="0" cy="0"/>
          <a:chOff x="0" y="0"/>
          <a:chExt cx="0" cy="0"/>
        </a:xfrm>
      </p:grpSpPr>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096"/>
            <a:ext cx="11466576" cy="6113692"/>
          </a:xfrm>
          <a:prstGeom prst="rect">
            <a:avLst/>
          </a:prstGeom>
        </p:spPr>
      </p:pic>
      <p:sp>
        <p:nvSpPr>
          <p:cNvPr id="5" name="Espace réservé de la date 4">
            <a:extLst>
              <a:ext uri="{FF2B5EF4-FFF2-40B4-BE49-F238E27FC236}">
                <a16:creationId xmlns:a16="http://schemas.microsoft.com/office/drawing/2014/main" id="{18CABD3B-4902-4044-AF74-8BB4B6303E47}"/>
              </a:ext>
            </a:extLst>
          </p:cNvPr>
          <p:cNvSpPr>
            <a:spLocks noGrp="1"/>
          </p:cNvSpPr>
          <p:nvPr>
            <p:ph type="dt" sz="half" idx="10"/>
          </p:nvPr>
        </p:nvSpPr>
        <p:spPr/>
        <p:txBody>
          <a:bodyPr/>
          <a:lstStyle>
            <a:lvl1pPr>
              <a:defRPr>
                <a:solidFill>
                  <a:schemeClr val="tx1"/>
                </a:solidFill>
              </a:defRPr>
            </a:lvl1pPr>
          </a:lstStyle>
          <a:p>
            <a:fld id="{54DD7452-DF79-48ED-8DE6-56AC90015D9E}" type="datetime1">
              <a:rPr lang="en-GB" noProof="0" smtClean="0"/>
              <a:t>26/11/2020</a:t>
            </a:fld>
            <a:endParaRPr lang="en-GB" noProof="0" dirty="0"/>
          </a:p>
        </p:txBody>
      </p:sp>
      <p:sp>
        <p:nvSpPr>
          <p:cNvPr id="6" name="Espace réservé du pied de page 5">
            <a:extLst>
              <a:ext uri="{FF2B5EF4-FFF2-40B4-BE49-F238E27FC236}">
                <a16:creationId xmlns:a16="http://schemas.microsoft.com/office/drawing/2014/main" id="{DB1F0DAE-4269-48DD-BA61-9040EF637F29}"/>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7" name="Espace réservé du numéro de diapositive 6">
            <a:extLst>
              <a:ext uri="{FF2B5EF4-FFF2-40B4-BE49-F238E27FC236}">
                <a16:creationId xmlns:a16="http://schemas.microsoft.com/office/drawing/2014/main" id="{CF4E83E7-4CF8-40EA-B56F-05E4A503D6F8}"/>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8" name="ZoneTexte 17"/>
          <p:cNvSpPr txBox="1"/>
          <p:nvPr userDrawn="1"/>
        </p:nvSpPr>
        <p:spPr>
          <a:xfrm>
            <a:off x="252000" y="-384054"/>
            <a:ext cx="4080298" cy="276999"/>
          </a:xfrm>
          <a:prstGeom prst="rect">
            <a:avLst/>
          </a:prstGeom>
          <a:noFill/>
        </p:spPr>
        <p:txBody>
          <a:bodyPr wrap="square" rtlCol="0">
            <a:spAutoFit/>
          </a:bodyPr>
          <a:lstStyle/>
          <a:p>
            <a:r>
              <a:rPr lang="en-GB" sz="1200" noProof="0" dirty="0"/>
              <a:t>Colour of texts</a:t>
            </a:r>
          </a:p>
        </p:txBody>
      </p:sp>
      <p:sp>
        <p:nvSpPr>
          <p:cNvPr id="21" name="Rectangle 20"/>
          <p:cNvSpPr/>
          <p:nvPr userDrawn="1"/>
        </p:nvSpPr>
        <p:spPr>
          <a:xfrm>
            <a:off x="0"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38" name="Titre 1">
            <a:extLst>
              <a:ext uri="{FF2B5EF4-FFF2-40B4-BE49-F238E27FC236}">
                <a16:creationId xmlns:a16="http://schemas.microsoft.com/office/drawing/2014/main" id="{2A05F2E9-0514-4CF2-B6ED-CD31C493C13E}"/>
              </a:ext>
            </a:extLst>
          </p:cNvPr>
          <p:cNvSpPr>
            <a:spLocks noGrp="1"/>
          </p:cNvSpPr>
          <p:nvPr>
            <p:ph type="title" hasCustomPrompt="1"/>
          </p:nvPr>
        </p:nvSpPr>
        <p:spPr>
          <a:xfrm>
            <a:off x="718623" y="1706796"/>
            <a:ext cx="7806811" cy="612000"/>
          </a:xfrm>
        </p:spPr>
        <p:txBody>
          <a:bodyPr anchor="t"/>
          <a:lstStyle>
            <a:lvl1pPr>
              <a:defRPr sz="3200" b="1">
                <a:solidFill>
                  <a:schemeClr val="bg1"/>
                </a:solidFill>
              </a:defRPr>
            </a:lvl1pPr>
          </a:lstStyle>
          <a:p>
            <a:r>
              <a:rPr lang="en-GB" noProof="0" dirty="0"/>
              <a:t>Click to edit master text style</a:t>
            </a:r>
          </a:p>
        </p:txBody>
      </p:sp>
      <p:sp>
        <p:nvSpPr>
          <p:cNvPr id="39" name="Espace réservé du contenu 2">
            <a:extLst>
              <a:ext uri="{FF2B5EF4-FFF2-40B4-BE49-F238E27FC236}">
                <a16:creationId xmlns:a16="http://schemas.microsoft.com/office/drawing/2014/main" id="{D2F2C921-3C6C-48BB-816E-2BA34238BA53}"/>
              </a:ext>
            </a:extLst>
          </p:cNvPr>
          <p:cNvSpPr>
            <a:spLocks noGrp="1"/>
          </p:cNvSpPr>
          <p:nvPr>
            <p:ph idx="1" hasCustomPrompt="1"/>
          </p:nvPr>
        </p:nvSpPr>
        <p:spPr>
          <a:xfrm>
            <a:off x="719931" y="3290094"/>
            <a:ext cx="2844000" cy="1080000"/>
          </a:xfrm>
        </p:spPr>
        <p:txBody>
          <a:bodyPr/>
          <a:lstStyle>
            <a:lvl1pPr marL="0" indent="0">
              <a:spcBef>
                <a:spcPts val="0"/>
              </a:spcBef>
              <a:buNone/>
              <a:defRPr sz="800" b="0">
                <a:solidFill>
                  <a:schemeClr val="bg1"/>
                </a:solidFill>
              </a:defRPr>
            </a:lvl1pPr>
            <a:lvl2pPr marL="0" indent="0">
              <a:spcBef>
                <a:spcPts val="0"/>
              </a:spcBef>
              <a:buFont typeface="Arial" panose="020B0604020202020204" pitchFamily="34" charset="0"/>
              <a:buNone/>
              <a:defRPr sz="800" b="0">
                <a:solidFill>
                  <a:schemeClr val="bg1"/>
                </a:solidFill>
              </a:defRPr>
            </a:lvl2pPr>
            <a:lvl3pPr marL="538163" indent="0">
              <a:spcBef>
                <a:spcPts val="0"/>
              </a:spcBef>
              <a:buFont typeface="Arial" panose="020B0604020202020204" pitchFamily="34" charset="0"/>
              <a:buNone/>
              <a:defRPr sz="800" b="0"/>
            </a:lvl3pPr>
            <a:lvl4pPr marL="538163" indent="0">
              <a:spcBef>
                <a:spcPts val="0"/>
              </a:spcBef>
              <a:buFont typeface="Arial" panose="020B0604020202020204" pitchFamily="34" charset="0"/>
              <a:buNone/>
              <a:defRPr sz="800" b="0"/>
            </a:lvl4pPr>
            <a:lvl5pPr marL="198000" indent="0">
              <a:spcBef>
                <a:spcPts val="0"/>
              </a:spcBef>
              <a:buFont typeface="Arial" panose="020B0604020202020204" pitchFamily="34" charset="0"/>
              <a:buNone/>
              <a:defRPr sz="800" b="0"/>
            </a:lvl5pPr>
            <a:lvl6pPr>
              <a:defRPr sz="2000"/>
            </a:lvl6pPr>
            <a:lvl7pPr>
              <a:defRPr sz="2000"/>
            </a:lvl7pPr>
            <a:lvl8pPr>
              <a:defRPr sz="2000"/>
            </a:lvl8pPr>
            <a:lvl9pPr>
              <a:defRPr sz="2000"/>
            </a:lvl9pPr>
          </a:lstStyle>
          <a:p>
            <a:r>
              <a:rPr lang="en-GB" noProof="0" dirty="0"/>
              <a:t>Text on several lines.</a:t>
            </a:r>
          </a:p>
        </p:txBody>
      </p:sp>
      <p:cxnSp>
        <p:nvCxnSpPr>
          <p:cNvPr id="48" name="Connecteur droit 47">
            <a:extLst>
              <a:ext uri="{FF2B5EF4-FFF2-40B4-BE49-F238E27FC236}">
                <a16:creationId xmlns:a16="http://schemas.microsoft.com/office/drawing/2014/main" id="{8832A72E-DA14-460B-8E61-E5027E89EF4F}"/>
              </a:ext>
            </a:extLst>
          </p:cNvPr>
          <p:cNvCxnSpPr>
            <a:cxnSpLocks/>
          </p:cNvCxnSpPr>
          <p:nvPr userDrawn="1"/>
        </p:nvCxnSpPr>
        <p:spPr>
          <a:xfrm>
            <a:off x="719138" y="2512219"/>
            <a:ext cx="721518" cy="0"/>
          </a:xfrm>
          <a:prstGeom prst="line">
            <a:avLst/>
          </a:prstGeom>
          <a:noFill/>
          <a:ln w="38100" cap="flat" cmpd="sng" algn="ctr">
            <a:solidFill>
              <a:schemeClr val="bg1"/>
            </a:solidFill>
            <a:prstDash val="solid"/>
            <a:miter lim="800000"/>
          </a:ln>
          <a:effectLst/>
        </p:spPr>
      </p:cxnSp>
    </p:spTree>
    <p:extLst>
      <p:ext uri="{BB962C8B-B14F-4D97-AF65-F5344CB8AC3E}">
        <p14:creationId xmlns:p14="http://schemas.microsoft.com/office/powerpoint/2010/main" val="3110054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dirty="0"/>
              <a:t>Title</a:t>
            </a:r>
            <a:endParaRPr lang="fr-FR" dirty="0"/>
          </a:p>
        </p:txBody>
      </p:sp>
      <p:sp>
        <p:nvSpPr>
          <p:cNvPr id="3" name="Espace réservé de la date 2"/>
          <p:cNvSpPr>
            <a:spLocks noGrp="1"/>
          </p:cNvSpPr>
          <p:nvPr>
            <p:ph type="dt" sz="half" idx="10"/>
          </p:nvPr>
        </p:nvSpPr>
        <p:spPr bwMode="gray"/>
        <p:txBody>
          <a:bodyPr/>
          <a:lstStyle/>
          <a:p>
            <a:r>
              <a:rPr lang="en-US" dirty="0"/>
              <a:t>13th May 2015</a:t>
            </a:r>
            <a:endParaRPr lang="fr-FR" dirty="0"/>
          </a:p>
        </p:txBody>
      </p:sp>
      <p:sp>
        <p:nvSpPr>
          <p:cNvPr id="4" name="Espace réservé du pied de page 3"/>
          <p:cNvSpPr>
            <a:spLocks noGrp="1"/>
          </p:cNvSpPr>
          <p:nvPr>
            <p:ph type="ftr" sz="quarter" idx="11"/>
          </p:nvPr>
        </p:nvSpPr>
        <p:spPr bwMode="gray"/>
        <p:txBody>
          <a:bodyPr/>
          <a:lstStyle>
            <a:lvl1pPr>
              <a:defRPr/>
            </a:lvl1pPr>
          </a:lstStyle>
          <a:p>
            <a:r>
              <a:rPr lang="en-GB" dirty="0"/>
              <a:t>Confidential</a:t>
            </a:r>
            <a:endParaRPr lang="fr-FR" dirty="0"/>
          </a:p>
        </p:txBody>
      </p:sp>
      <p:sp>
        <p:nvSpPr>
          <p:cNvPr id="5" name="Espace réservé du numéro de diapositive 4"/>
          <p:cNvSpPr>
            <a:spLocks noGrp="1"/>
          </p:cNvSpPr>
          <p:nvPr>
            <p:ph type="sldNum" sz="quarter" idx="12"/>
          </p:nvPr>
        </p:nvSpPr>
        <p:spPr bwMode="gray"/>
        <p:txBody>
          <a:bodyPr/>
          <a:lstStyle/>
          <a:p>
            <a:fld id="{AF43E6FD-AB27-4108-A2FC-346BB5F75E3F}" type="slidenum">
              <a:rPr lang="fr-FR" smtClean="0"/>
              <a:pPr/>
              <a:t>‹#›</a:t>
            </a:fld>
            <a:endParaRPr lang="fr-FR" dirty="0"/>
          </a:p>
        </p:txBody>
      </p:sp>
    </p:spTree>
    <p:extLst>
      <p:ext uri="{BB962C8B-B14F-4D97-AF65-F5344CB8AC3E}">
        <p14:creationId xmlns:p14="http://schemas.microsoft.com/office/powerpoint/2010/main" val="42114544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Title &amp; content">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15875" y="1"/>
            <a:ext cx="12192000" cy="1877484"/>
          </a:xfrm>
          <a:prstGeom prst="rect">
            <a:avLst/>
          </a:prstGeom>
        </p:spPr>
      </p:pic>
      <p:sp>
        <p:nvSpPr>
          <p:cNvPr id="8" name="Titre 7"/>
          <p:cNvSpPr>
            <a:spLocks noGrp="1"/>
          </p:cNvSpPr>
          <p:nvPr>
            <p:ph type="title" hasCustomPrompt="1"/>
          </p:nvPr>
        </p:nvSpPr>
        <p:spPr bwMode="gray"/>
        <p:txBody>
          <a:bodyPr/>
          <a:lstStyle/>
          <a:p>
            <a:r>
              <a:rPr lang="en-GB" noProof="0" dirty="0"/>
              <a:t>Title</a:t>
            </a:r>
            <a:endParaRPr lang="fr-FR" dirty="0"/>
          </a:p>
        </p:txBody>
      </p:sp>
      <p:sp>
        <p:nvSpPr>
          <p:cNvPr id="12" name="Espace réservé du contenu 11"/>
          <p:cNvSpPr>
            <a:spLocks noGrp="1"/>
          </p:cNvSpPr>
          <p:nvPr>
            <p:ph sz="quarter" idx="13" hasCustomPrompt="1"/>
          </p:nvPr>
        </p:nvSpPr>
        <p:spPr bwMode="gray">
          <a:xfrm>
            <a:off x="687917" y="1979086"/>
            <a:ext cx="10784416" cy="3956049"/>
          </a:xfrm>
        </p:spPr>
        <p:txBody>
          <a:bodyPr/>
          <a:lstStyle/>
          <a:p>
            <a:pPr lvl="0"/>
            <a:r>
              <a:rPr lang="en-GB" noProof="0" dirty="0"/>
              <a:t>Text level one</a:t>
            </a:r>
          </a:p>
          <a:p>
            <a:pPr lvl="1"/>
            <a:r>
              <a:rPr lang="en-GB" noProof="0" dirty="0"/>
              <a:t>Text level two</a:t>
            </a:r>
          </a:p>
          <a:p>
            <a:pPr lvl="2"/>
            <a:r>
              <a:rPr lang="en-GB" noProof="0" dirty="0"/>
              <a:t>Text level three</a:t>
            </a:r>
          </a:p>
        </p:txBody>
      </p:sp>
      <p:sp>
        <p:nvSpPr>
          <p:cNvPr id="6" name="Rectangle 5"/>
          <p:cNvSpPr/>
          <p:nvPr/>
        </p:nvSpPr>
        <p:spPr>
          <a:xfrm>
            <a:off x="4" y="6706470"/>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Tree>
    <p:extLst>
      <p:ext uri="{BB962C8B-B14F-4D97-AF65-F5344CB8AC3E}">
        <p14:creationId xmlns:p14="http://schemas.microsoft.com/office/powerpoint/2010/main" val="213822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cSld name="3_Cover Sopra Steria">
    <p:spTree>
      <p:nvGrpSpPr>
        <p:cNvPr id="1" name=""/>
        <p:cNvGrpSpPr/>
        <p:nvPr/>
      </p:nvGrpSpPr>
      <p:grpSpPr>
        <a:xfrm>
          <a:off x="0" y="0"/>
          <a:ext cx="0" cy="0"/>
          <a:chOff x="0" y="0"/>
          <a:chExt cx="0" cy="0"/>
        </a:xfrm>
      </p:grpSpPr>
      <p:sp>
        <p:nvSpPr>
          <p:cNvPr id="10" name="Subtitle 9"/>
          <p:cNvSpPr>
            <a:spLocks noGrp="1"/>
          </p:cNvSpPr>
          <p:nvPr>
            <p:ph type="subTitle" idx="1"/>
          </p:nvPr>
        </p:nvSpPr>
        <p:spPr>
          <a:xfrm>
            <a:off x="728135" y="4598821"/>
            <a:ext cx="7300428" cy="410369"/>
          </a:xfrm>
        </p:spPr>
        <p:txBody>
          <a:bodyPr/>
          <a:lstStyle/>
          <a:p>
            <a:r>
              <a:rPr lang="en-US">
                <a:solidFill>
                  <a:schemeClr val="accent1"/>
                </a:solidFill>
              </a:rPr>
              <a:t>Click to edit Master subtitle style</a:t>
            </a:r>
            <a:endParaRPr lang="en-GB" dirty="0">
              <a:solidFill>
                <a:schemeClr val="accent1"/>
              </a:solidFill>
            </a:endParaRPr>
          </a:p>
        </p:txBody>
      </p:sp>
      <p:sp>
        <p:nvSpPr>
          <p:cNvPr id="11" name="Title 10"/>
          <p:cNvSpPr>
            <a:spLocks noGrp="1"/>
          </p:cNvSpPr>
          <p:nvPr>
            <p:ph type="ctrTitle"/>
          </p:nvPr>
        </p:nvSpPr>
        <p:spPr>
          <a:xfrm>
            <a:off x="735846" y="4017495"/>
            <a:ext cx="7292716" cy="566281"/>
          </a:xfrm>
        </p:spPr>
        <p:txBody>
          <a:bodyPr/>
          <a:lstStyle/>
          <a:p>
            <a:r>
              <a:rPr lang="en-US">
                <a:solidFill>
                  <a:schemeClr val="tx1"/>
                </a:solidFill>
              </a:rPr>
              <a:t>Click to edit Master title style</a:t>
            </a:r>
            <a:endParaRPr lang="en-GB" dirty="0">
              <a:solidFill>
                <a:schemeClr val="tx1"/>
              </a:solidFill>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463517" y="1"/>
            <a:ext cx="3728483" cy="928559"/>
          </a:xfrm>
          <a:prstGeom prst="rect">
            <a:avLst/>
          </a:prstGeom>
        </p:spPr>
      </p:pic>
    </p:spTree>
    <p:extLst>
      <p:ext uri="{BB962C8B-B14F-4D97-AF65-F5344CB8AC3E}">
        <p14:creationId xmlns:p14="http://schemas.microsoft.com/office/powerpoint/2010/main" val="1953429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Cover_Photo_WhiteText">
    <p:spTree>
      <p:nvGrpSpPr>
        <p:cNvPr id="1" name=""/>
        <p:cNvGrpSpPr/>
        <p:nvPr/>
      </p:nvGrpSpPr>
      <p:grpSpPr>
        <a:xfrm>
          <a:off x="0" y="0"/>
          <a:ext cx="0" cy="0"/>
          <a:chOff x="0" y="0"/>
          <a:chExt cx="0" cy="0"/>
        </a:xfrm>
      </p:grpSpPr>
      <p:sp>
        <p:nvSpPr>
          <p:cNvPr id="14" name="Espace réservé pour une image  2">
            <a:extLst>
              <a:ext uri="{FF2B5EF4-FFF2-40B4-BE49-F238E27FC236}">
                <a16:creationId xmlns:a16="http://schemas.microsoft.com/office/drawing/2014/main" id="{2BCE75D2-6C84-4F8F-9300-67E0175D0690}"/>
              </a:ext>
            </a:extLst>
          </p:cNvPr>
          <p:cNvSpPr>
            <a:spLocks noGrp="1"/>
          </p:cNvSpPr>
          <p:nvPr>
            <p:ph type="pic" idx="13"/>
          </p:nvPr>
        </p:nvSpPr>
        <p:spPr>
          <a:xfrm>
            <a:off x="0" y="0"/>
            <a:ext cx="11473200" cy="5417345"/>
          </a:xfrm>
          <a:solidFill>
            <a:schemeClr val="bg1">
              <a:lumMod val="95000"/>
            </a:schemeClr>
          </a:solidFill>
        </p:spPr>
        <p:txBody>
          <a:bodyPr anchor="t"/>
          <a:lstStyle>
            <a:lvl1pPr marL="0" indent="0" algn="ctr">
              <a:buNone/>
              <a:defRPr sz="1400" b="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2" name="Titre 1">
            <a:extLst>
              <a:ext uri="{FF2B5EF4-FFF2-40B4-BE49-F238E27FC236}">
                <a16:creationId xmlns:a16="http://schemas.microsoft.com/office/drawing/2014/main" id="{50C5EE01-F973-4120-91B8-34CAA765DBA3}"/>
              </a:ext>
            </a:extLst>
          </p:cNvPr>
          <p:cNvSpPr>
            <a:spLocks noGrp="1"/>
          </p:cNvSpPr>
          <p:nvPr>
            <p:ph type="ctrTitle" hasCustomPrompt="1"/>
          </p:nvPr>
        </p:nvSpPr>
        <p:spPr>
          <a:xfrm>
            <a:off x="719556" y="788400"/>
            <a:ext cx="6120000" cy="1980000"/>
          </a:xfrm>
        </p:spPr>
        <p:txBody>
          <a:bodyPr anchor="b"/>
          <a:lstStyle>
            <a:lvl1pPr algn="l">
              <a:defRPr sz="4000" b="1">
                <a:solidFill>
                  <a:schemeClr val="bg1"/>
                </a:solidFill>
              </a:defRPr>
            </a:lvl1pPr>
          </a:lstStyle>
          <a:p>
            <a:r>
              <a:rPr lang="en-GB" noProof="0" dirty="0"/>
              <a:t>Click to edit</a:t>
            </a:r>
            <a:br>
              <a:rPr lang="en-GB" noProof="0" dirty="0"/>
            </a:br>
            <a:r>
              <a:rPr lang="en-GB" noProof="0" dirty="0"/>
              <a:t>master title style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hasCustomPrompt="1"/>
          </p:nvPr>
        </p:nvSpPr>
        <p:spPr>
          <a:xfrm>
            <a:off x="719556" y="3785955"/>
            <a:ext cx="5475216" cy="540000"/>
          </a:xfrm>
        </p:spPr>
        <p:txBody>
          <a:bodyPr anchor="t"/>
          <a:lstStyle>
            <a:lvl1pPr marL="0" indent="0" algn="l">
              <a:buNone/>
              <a:defRPr sz="14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title style</a:t>
            </a:r>
          </a:p>
        </p:txBody>
      </p:sp>
      <p:sp>
        <p:nvSpPr>
          <p:cNvPr id="7" name="Rectangle 6"/>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8" name="ZoneTexte 7"/>
          <p:cNvSpPr txBox="1"/>
          <p:nvPr userDrawn="1"/>
        </p:nvSpPr>
        <p:spPr>
          <a:xfrm>
            <a:off x="545702" y="-384054"/>
            <a:ext cx="4080298" cy="276999"/>
          </a:xfrm>
          <a:prstGeom prst="rect">
            <a:avLst/>
          </a:prstGeom>
          <a:noFill/>
        </p:spPr>
        <p:txBody>
          <a:bodyPr wrap="square" rtlCol="0">
            <a:spAutoFit/>
          </a:bodyPr>
          <a:lstStyle/>
          <a:p>
            <a:r>
              <a:rPr lang="en-GB" sz="1200" noProof="0" dirty="0"/>
              <a:t>Colour of text</a:t>
            </a:r>
          </a:p>
        </p:txBody>
      </p:sp>
      <p:sp>
        <p:nvSpPr>
          <p:cNvPr id="9" name="Rectangle 8"/>
          <p:cNvSpPr/>
          <p:nvPr userDrawn="1"/>
        </p:nvSpPr>
        <p:spPr>
          <a:xfrm>
            <a:off x="293702"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pic>
        <p:nvPicPr>
          <p:cNvPr id="15" name="Imag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4543" y="6021827"/>
            <a:ext cx="2705573" cy="371353"/>
          </a:xfrm>
          <a:prstGeom prst="rect">
            <a:avLst/>
          </a:prstGeom>
        </p:spPr>
      </p:pic>
      <p:pic>
        <p:nvPicPr>
          <p:cNvPr id="12" name="Imag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679180" y="5767514"/>
            <a:ext cx="2990850" cy="744855"/>
          </a:xfrm>
          <a:prstGeom prst="rect">
            <a:avLst/>
          </a:prstGeom>
        </p:spPr>
      </p:pic>
    </p:spTree>
    <p:extLst>
      <p:ext uri="{BB962C8B-B14F-4D97-AF65-F5344CB8AC3E}">
        <p14:creationId xmlns:p14="http://schemas.microsoft.com/office/powerpoint/2010/main" val="214291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ummary_ColorGradient_WhiteText">
    <p:spTree>
      <p:nvGrpSpPr>
        <p:cNvPr id="1" name=""/>
        <p:cNvGrpSpPr/>
        <p:nvPr/>
      </p:nvGrpSpPr>
      <p:grpSpPr>
        <a:xfrm>
          <a:off x="0" y="0"/>
          <a:ext cx="0" cy="0"/>
          <a:chOff x="0" y="0"/>
          <a:chExt cx="0" cy="0"/>
        </a:xfrm>
      </p:grpSpPr>
      <p:pic>
        <p:nvPicPr>
          <p:cNvPr id="26" name="Imag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019"/>
            <a:ext cx="12192000" cy="6114288"/>
          </a:xfrm>
          <a:prstGeom prst="rect">
            <a:avLst/>
          </a:prstGeom>
        </p:spPr>
      </p:pic>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723106" y="1741479"/>
            <a:ext cx="792000" cy="612000"/>
          </a:xfrm>
        </p:spPr>
        <p:txBody>
          <a:bodyPr anchor="b"/>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01</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EEA1175E-0F15-48A9-ABD1-EF7ADF4CB58E}"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1619250" y="1741479"/>
            <a:ext cx="9851389" cy="609619"/>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4" name="Espace réservé du texte 2">
            <a:extLst>
              <a:ext uri="{FF2B5EF4-FFF2-40B4-BE49-F238E27FC236}">
                <a16:creationId xmlns:a16="http://schemas.microsoft.com/office/drawing/2014/main" id="{A4F7D656-C6A7-4E40-8463-1DA89AD87874}"/>
              </a:ext>
            </a:extLst>
          </p:cNvPr>
          <p:cNvSpPr>
            <a:spLocks noGrp="1"/>
          </p:cNvSpPr>
          <p:nvPr>
            <p:ph type="body" idx="14" hasCustomPrompt="1"/>
          </p:nvPr>
        </p:nvSpPr>
        <p:spPr>
          <a:xfrm>
            <a:off x="723106" y="2403943"/>
            <a:ext cx="792000" cy="612000"/>
          </a:xfrm>
        </p:spPr>
        <p:txBody>
          <a:bodyPr anchor="b"/>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02</a:t>
            </a:r>
          </a:p>
        </p:txBody>
      </p:sp>
      <p:sp>
        <p:nvSpPr>
          <p:cNvPr id="15" name="Espace réservé du texte 10">
            <a:extLst>
              <a:ext uri="{FF2B5EF4-FFF2-40B4-BE49-F238E27FC236}">
                <a16:creationId xmlns:a16="http://schemas.microsoft.com/office/drawing/2014/main" id="{FCD24ADA-4EC4-4D0D-9A45-04018346B892}"/>
              </a:ext>
            </a:extLst>
          </p:cNvPr>
          <p:cNvSpPr>
            <a:spLocks noGrp="1"/>
          </p:cNvSpPr>
          <p:nvPr>
            <p:ph type="body" sz="quarter" idx="15" hasCustomPrompt="1"/>
          </p:nvPr>
        </p:nvSpPr>
        <p:spPr>
          <a:xfrm>
            <a:off x="1619250" y="2403944"/>
            <a:ext cx="9851389" cy="611523"/>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6" name="Espace réservé du texte 2">
            <a:extLst>
              <a:ext uri="{FF2B5EF4-FFF2-40B4-BE49-F238E27FC236}">
                <a16:creationId xmlns:a16="http://schemas.microsoft.com/office/drawing/2014/main" id="{1077578B-007D-4CE7-BBC2-92FD4954E069}"/>
              </a:ext>
            </a:extLst>
          </p:cNvPr>
          <p:cNvSpPr>
            <a:spLocks noGrp="1"/>
          </p:cNvSpPr>
          <p:nvPr>
            <p:ph type="body" idx="16" hasCustomPrompt="1"/>
          </p:nvPr>
        </p:nvSpPr>
        <p:spPr>
          <a:xfrm>
            <a:off x="723106" y="3066407"/>
            <a:ext cx="792000" cy="612000"/>
          </a:xfrm>
        </p:spPr>
        <p:txBody>
          <a:bodyPr anchor="b"/>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03</a:t>
            </a:r>
          </a:p>
        </p:txBody>
      </p:sp>
      <p:sp>
        <p:nvSpPr>
          <p:cNvPr id="17" name="Espace réservé du texte 10">
            <a:extLst>
              <a:ext uri="{FF2B5EF4-FFF2-40B4-BE49-F238E27FC236}">
                <a16:creationId xmlns:a16="http://schemas.microsoft.com/office/drawing/2014/main" id="{D9DC529F-0935-48DF-BEAC-4AE83F94E0FC}"/>
              </a:ext>
            </a:extLst>
          </p:cNvPr>
          <p:cNvSpPr>
            <a:spLocks noGrp="1"/>
          </p:cNvSpPr>
          <p:nvPr>
            <p:ph type="body" sz="quarter" idx="17" hasCustomPrompt="1"/>
          </p:nvPr>
        </p:nvSpPr>
        <p:spPr>
          <a:xfrm>
            <a:off x="1619250" y="3066408"/>
            <a:ext cx="9851389" cy="612000"/>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8" name="Espace réservé du texte 2">
            <a:extLst>
              <a:ext uri="{FF2B5EF4-FFF2-40B4-BE49-F238E27FC236}">
                <a16:creationId xmlns:a16="http://schemas.microsoft.com/office/drawing/2014/main" id="{339BA69C-B1C0-479F-9F80-102E4524E735}"/>
              </a:ext>
            </a:extLst>
          </p:cNvPr>
          <p:cNvSpPr>
            <a:spLocks noGrp="1"/>
          </p:cNvSpPr>
          <p:nvPr>
            <p:ph type="body" idx="18" hasCustomPrompt="1"/>
          </p:nvPr>
        </p:nvSpPr>
        <p:spPr>
          <a:xfrm>
            <a:off x="723106" y="3728871"/>
            <a:ext cx="792000" cy="612000"/>
          </a:xfrm>
        </p:spPr>
        <p:txBody>
          <a:bodyPr anchor="b"/>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04</a:t>
            </a:r>
          </a:p>
        </p:txBody>
      </p:sp>
      <p:sp>
        <p:nvSpPr>
          <p:cNvPr id="19" name="Espace réservé du texte 10">
            <a:extLst>
              <a:ext uri="{FF2B5EF4-FFF2-40B4-BE49-F238E27FC236}">
                <a16:creationId xmlns:a16="http://schemas.microsoft.com/office/drawing/2014/main" id="{DF0D3D75-8DB2-4B18-9B7D-73BAF2D0D5DB}"/>
              </a:ext>
            </a:extLst>
          </p:cNvPr>
          <p:cNvSpPr>
            <a:spLocks noGrp="1"/>
          </p:cNvSpPr>
          <p:nvPr>
            <p:ph type="body" sz="quarter" idx="19" hasCustomPrompt="1"/>
          </p:nvPr>
        </p:nvSpPr>
        <p:spPr>
          <a:xfrm>
            <a:off x="1619250" y="3728872"/>
            <a:ext cx="9851389" cy="611999"/>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0" name="Espace réservé du texte 2">
            <a:extLst>
              <a:ext uri="{FF2B5EF4-FFF2-40B4-BE49-F238E27FC236}">
                <a16:creationId xmlns:a16="http://schemas.microsoft.com/office/drawing/2014/main" id="{9261F303-D033-4A3A-9F3D-70FE683684C3}"/>
              </a:ext>
            </a:extLst>
          </p:cNvPr>
          <p:cNvSpPr>
            <a:spLocks noGrp="1"/>
          </p:cNvSpPr>
          <p:nvPr>
            <p:ph type="body" idx="20" hasCustomPrompt="1"/>
          </p:nvPr>
        </p:nvSpPr>
        <p:spPr>
          <a:xfrm>
            <a:off x="723106" y="4391335"/>
            <a:ext cx="792000" cy="612000"/>
          </a:xfrm>
        </p:spPr>
        <p:txBody>
          <a:bodyPr anchor="b"/>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05</a:t>
            </a:r>
          </a:p>
        </p:txBody>
      </p:sp>
      <p:sp>
        <p:nvSpPr>
          <p:cNvPr id="21" name="Espace réservé du texte 10">
            <a:extLst>
              <a:ext uri="{FF2B5EF4-FFF2-40B4-BE49-F238E27FC236}">
                <a16:creationId xmlns:a16="http://schemas.microsoft.com/office/drawing/2014/main" id="{E5DDF2DF-5619-4DC5-A488-D73DA10050A5}"/>
              </a:ext>
            </a:extLst>
          </p:cNvPr>
          <p:cNvSpPr>
            <a:spLocks noGrp="1"/>
          </p:cNvSpPr>
          <p:nvPr>
            <p:ph type="body" sz="quarter" idx="21" hasCustomPrompt="1"/>
          </p:nvPr>
        </p:nvSpPr>
        <p:spPr>
          <a:xfrm>
            <a:off x="1619250" y="4391335"/>
            <a:ext cx="9851389" cy="617239"/>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2" name="Espace réservé du texte 2">
            <a:extLst>
              <a:ext uri="{FF2B5EF4-FFF2-40B4-BE49-F238E27FC236}">
                <a16:creationId xmlns:a16="http://schemas.microsoft.com/office/drawing/2014/main" id="{12FB7891-B5C9-49E2-B6B5-598576E6F4B4}"/>
              </a:ext>
            </a:extLst>
          </p:cNvPr>
          <p:cNvSpPr>
            <a:spLocks noGrp="1"/>
          </p:cNvSpPr>
          <p:nvPr>
            <p:ph type="body" idx="22" hasCustomPrompt="1"/>
          </p:nvPr>
        </p:nvSpPr>
        <p:spPr>
          <a:xfrm>
            <a:off x="723106" y="5053798"/>
            <a:ext cx="792000" cy="612000"/>
          </a:xfrm>
        </p:spPr>
        <p:txBody>
          <a:bodyPr anchor="b"/>
          <a:lstStyle>
            <a:lvl1pPr marL="0" indent="0">
              <a:buNone/>
              <a:defRPr sz="4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06</a:t>
            </a:r>
          </a:p>
        </p:txBody>
      </p:sp>
      <p:sp>
        <p:nvSpPr>
          <p:cNvPr id="23" name="Espace réservé du texte 10">
            <a:extLst>
              <a:ext uri="{FF2B5EF4-FFF2-40B4-BE49-F238E27FC236}">
                <a16:creationId xmlns:a16="http://schemas.microsoft.com/office/drawing/2014/main" id="{38E77CF1-DFAE-450B-87C3-BACBCFD912D6}"/>
              </a:ext>
            </a:extLst>
          </p:cNvPr>
          <p:cNvSpPr>
            <a:spLocks noGrp="1"/>
          </p:cNvSpPr>
          <p:nvPr>
            <p:ph type="body" sz="quarter" idx="23" hasCustomPrompt="1"/>
          </p:nvPr>
        </p:nvSpPr>
        <p:spPr>
          <a:xfrm>
            <a:off x="1619250" y="5053799"/>
            <a:ext cx="9851389" cy="612000"/>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4" name="ZoneTexte 23"/>
          <p:cNvSpPr txBox="1"/>
          <p:nvPr userDrawn="1"/>
        </p:nvSpPr>
        <p:spPr>
          <a:xfrm>
            <a:off x="252000" y="-384054"/>
            <a:ext cx="4080298" cy="276999"/>
          </a:xfrm>
          <a:prstGeom prst="rect">
            <a:avLst/>
          </a:prstGeom>
          <a:noFill/>
        </p:spPr>
        <p:txBody>
          <a:bodyPr wrap="square" rtlCol="0">
            <a:spAutoFit/>
          </a:bodyPr>
          <a:lstStyle/>
          <a:p>
            <a:r>
              <a:rPr lang="en-GB" sz="1200" noProof="0" dirty="0"/>
              <a:t>Colour of text</a:t>
            </a:r>
          </a:p>
        </p:txBody>
      </p:sp>
      <p:sp>
        <p:nvSpPr>
          <p:cNvPr id="25" name="Rectangle 24"/>
          <p:cNvSpPr/>
          <p:nvPr userDrawn="1"/>
        </p:nvSpPr>
        <p:spPr>
          <a:xfrm>
            <a:off x="0"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30"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solidFill>
                  <a:schemeClr val="bg1"/>
                </a:solidFill>
              </a:defRPr>
            </a:lvl1pPr>
          </a:lstStyle>
          <a:p>
            <a:r>
              <a:rPr lang="en-GB" noProof="0" dirty="0"/>
              <a:t>Click to edit master title style</a:t>
            </a:r>
          </a:p>
        </p:txBody>
      </p:sp>
    </p:spTree>
    <p:extLst>
      <p:ext uri="{BB962C8B-B14F-4D97-AF65-F5344CB8AC3E}">
        <p14:creationId xmlns:p14="http://schemas.microsoft.com/office/powerpoint/2010/main" val="228669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ummary_LargePhoto_RedText">
    <p:spTree>
      <p:nvGrpSpPr>
        <p:cNvPr id="1" name=""/>
        <p:cNvGrpSpPr/>
        <p:nvPr/>
      </p:nvGrpSpPr>
      <p:grpSpPr>
        <a:xfrm>
          <a:off x="0" y="0"/>
          <a:ext cx="0" cy="0"/>
          <a:chOff x="0" y="0"/>
          <a:chExt cx="0" cy="0"/>
        </a:xfrm>
      </p:grpSpPr>
      <p:sp>
        <p:nvSpPr>
          <p:cNvPr id="29" name="Espace réservé pour une image  2">
            <a:extLst>
              <a:ext uri="{FF2B5EF4-FFF2-40B4-BE49-F238E27FC236}">
                <a16:creationId xmlns:a16="http://schemas.microsoft.com/office/drawing/2014/main" id="{EC36A585-7370-41B5-873A-8B80E3E462EB}"/>
              </a:ext>
            </a:extLst>
          </p:cNvPr>
          <p:cNvSpPr>
            <a:spLocks noGrp="1"/>
          </p:cNvSpPr>
          <p:nvPr>
            <p:ph type="pic" idx="24"/>
          </p:nvPr>
        </p:nvSpPr>
        <p:spPr>
          <a:xfrm>
            <a:off x="0" y="0"/>
            <a:ext cx="12192000" cy="61056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5880707" y="1301230"/>
            <a:ext cx="792000" cy="612000"/>
          </a:xfrm>
        </p:spPr>
        <p:txBody>
          <a:bodyPr anchor="b"/>
          <a:lstStyle>
            <a:lvl1pPr marL="0" indent="0">
              <a:buNone/>
              <a:defRPr sz="4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01</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E8CD19EE-D04F-42D8-8DEE-1ED8ADCC2882}"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741134" y="1301230"/>
            <a:ext cx="4729506" cy="621525"/>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4" name="Espace réservé du texte 2">
            <a:extLst>
              <a:ext uri="{FF2B5EF4-FFF2-40B4-BE49-F238E27FC236}">
                <a16:creationId xmlns:a16="http://schemas.microsoft.com/office/drawing/2014/main" id="{A4F7D656-C6A7-4E40-8463-1DA89AD87874}"/>
              </a:ext>
            </a:extLst>
          </p:cNvPr>
          <p:cNvSpPr>
            <a:spLocks noGrp="1"/>
          </p:cNvSpPr>
          <p:nvPr>
            <p:ph type="body" idx="14" hasCustomPrompt="1"/>
          </p:nvPr>
        </p:nvSpPr>
        <p:spPr>
          <a:xfrm>
            <a:off x="5880707" y="1925594"/>
            <a:ext cx="792000" cy="612000"/>
          </a:xfrm>
        </p:spPr>
        <p:txBody>
          <a:bodyPr anchor="b"/>
          <a:lstStyle>
            <a:lvl1pPr marL="0" indent="0">
              <a:buNone/>
              <a:defRPr sz="4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02</a:t>
            </a:r>
          </a:p>
        </p:txBody>
      </p:sp>
      <p:sp>
        <p:nvSpPr>
          <p:cNvPr id="15" name="Espace réservé du texte 10">
            <a:extLst>
              <a:ext uri="{FF2B5EF4-FFF2-40B4-BE49-F238E27FC236}">
                <a16:creationId xmlns:a16="http://schemas.microsoft.com/office/drawing/2014/main" id="{FCD24ADA-4EC4-4D0D-9A45-04018346B892}"/>
              </a:ext>
            </a:extLst>
          </p:cNvPr>
          <p:cNvSpPr>
            <a:spLocks noGrp="1"/>
          </p:cNvSpPr>
          <p:nvPr>
            <p:ph type="body" sz="quarter" idx="15" hasCustomPrompt="1"/>
          </p:nvPr>
        </p:nvSpPr>
        <p:spPr>
          <a:xfrm>
            <a:off x="6741134" y="1922755"/>
            <a:ext cx="4729506" cy="621984"/>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6" name="Espace réservé du texte 2">
            <a:extLst>
              <a:ext uri="{FF2B5EF4-FFF2-40B4-BE49-F238E27FC236}">
                <a16:creationId xmlns:a16="http://schemas.microsoft.com/office/drawing/2014/main" id="{1077578B-007D-4CE7-BBC2-92FD4954E069}"/>
              </a:ext>
            </a:extLst>
          </p:cNvPr>
          <p:cNvSpPr>
            <a:spLocks noGrp="1"/>
          </p:cNvSpPr>
          <p:nvPr>
            <p:ph type="body" idx="16" hasCustomPrompt="1"/>
          </p:nvPr>
        </p:nvSpPr>
        <p:spPr>
          <a:xfrm>
            <a:off x="5880707" y="2549958"/>
            <a:ext cx="792000" cy="612000"/>
          </a:xfrm>
        </p:spPr>
        <p:txBody>
          <a:bodyPr anchor="b"/>
          <a:lstStyle>
            <a:lvl1pPr marL="0" indent="0">
              <a:buNone/>
              <a:defRPr sz="4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03</a:t>
            </a:r>
          </a:p>
        </p:txBody>
      </p:sp>
      <p:sp>
        <p:nvSpPr>
          <p:cNvPr id="17" name="Espace réservé du texte 10">
            <a:extLst>
              <a:ext uri="{FF2B5EF4-FFF2-40B4-BE49-F238E27FC236}">
                <a16:creationId xmlns:a16="http://schemas.microsoft.com/office/drawing/2014/main" id="{D9DC529F-0935-48DF-BEAC-4AE83F94E0FC}"/>
              </a:ext>
            </a:extLst>
          </p:cNvPr>
          <p:cNvSpPr>
            <a:spLocks noGrp="1"/>
          </p:cNvSpPr>
          <p:nvPr>
            <p:ph type="body" sz="quarter" idx="17" hasCustomPrompt="1"/>
          </p:nvPr>
        </p:nvSpPr>
        <p:spPr>
          <a:xfrm>
            <a:off x="6741134" y="2544740"/>
            <a:ext cx="4729506" cy="621982"/>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8" name="Espace réservé du texte 2">
            <a:extLst>
              <a:ext uri="{FF2B5EF4-FFF2-40B4-BE49-F238E27FC236}">
                <a16:creationId xmlns:a16="http://schemas.microsoft.com/office/drawing/2014/main" id="{339BA69C-B1C0-479F-9F80-102E4524E735}"/>
              </a:ext>
            </a:extLst>
          </p:cNvPr>
          <p:cNvSpPr>
            <a:spLocks noGrp="1"/>
          </p:cNvSpPr>
          <p:nvPr>
            <p:ph type="body" idx="18" hasCustomPrompt="1"/>
          </p:nvPr>
        </p:nvSpPr>
        <p:spPr>
          <a:xfrm>
            <a:off x="5880707" y="3174322"/>
            <a:ext cx="792000" cy="612000"/>
          </a:xfrm>
        </p:spPr>
        <p:txBody>
          <a:bodyPr anchor="b"/>
          <a:lstStyle>
            <a:lvl1pPr marL="0" indent="0">
              <a:buNone/>
              <a:defRPr sz="4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04</a:t>
            </a:r>
          </a:p>
        </p:txBody>
      </p:sp>
      <p:sp>
        <p:nvSpPr>
          <p:cNvPr id="19" name="Espace réservé du texte 10">
            <a:extLst>
              <a:ext uri="{FF2B5EF4-FFF2-40B4-BE49-F238E27FC236}">
                <a16:creationId xmlns:a16="http://schemas.microsoft.com/office/drawing/2014/main" id="{DF0D3D75-8DB2-4B18-9B7D-73BAF2D0D5DB}"/>
              </a:ext>
            </a:extLst>
          </p:cNvPr>
          <p:cNvSpPr>
            <a:spLocks noGrp="1"/>
          </p:cNvSpPr>
          <p:nvPr>
            <p:ph type="body" sz="quarter" idx="19" hasCustomPrompt="1"/>
          </p:nvPr>
        </p:nvSpPr>
        <p:spPr>
          <a:xfrm>
            <a:off x="6741134" y="3174323"/>
            <a:ext cx="4729506" cy="614382"/>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0" name="Espace réservé du texte 2">
            <a:extLst>
              <a:ext uri="{FF2B5EF4-FFF2-40B4-BE49-F238E27FC236}">
                <a16:creationId xmlns:a16="http://schemas.microsoft.com/office/drawing/2014/main" id="{9261F303-D033-4A3A-9F3D-70FE683684C3}"/>
              </a:ext>
            </a:extLst>
          </p:cNvPr>
          <p:cNvSpPr>
            <a:spLocks noGrp="1"/>
          </p:cNvSpPr>
          <p:nvPr>
            <p:ph type="body" idx="20" hasCustomPrompt="1"/>
          </p:nvPr>
        </p:nvSpPr>
        <p:spPr>
          <a:xfrm>
            <a:off x="5880707" y="3798686"/>
            <a:ext cx="792000" cy="612000"/>
          </a:xfrm>
        </p:spPr>
        <p:txBody>
          <a:bodyPr anchor="b"/>
          <a:lstStyle>
            <a:lvl1pPr marL="0" indent="0">
              <a:buNone/>
              <a:defRPr sz="4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05</a:t>
            </a:r>
          </a:p>
        </p:txBody>
      </p:sp>
      <p:sp>
        <p:nvSpPr>
          <p:cNvPr id="21" name="Espace réservé du texte 10">
            <a:extLst>
              <a:ext uri="{FF2B5EF4-FFF2-40B4-BE49-F238E27FC236}">
                <a16:creationId xmlns:a16="http://schemas.microsoft.com/office/drawing/2014/main" id="{E5DDF2DF-5619-4DC5-A488-D73DA10050A5}"/>
              </a:ext>
            </a:extLst>
          </p:cNvPr>
          <p:cNvSpPr>
            <a:spLocks noGrp="1"/>
          </p:cNvSpPr>
          <p:nvPr>
            <p:ph type="body" sz="quarter" idx="21" hasCustomPrompt="1"/>
          </p:nvPr>
        </p:nvSpPr>
        <p:spPr>
          <a:xfrm>
            <a:off x="6741134" y="3796306"/>
            <a:ext cx="4729506" cy="614381"/>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2" name="Espace réservé du texte 2">
            <a:extLst>
              <a:ext uri="{FF2B5EF4-FFF2-40B4-BE49-F238E27FC236}">
                <a16:creationId xmlns:a16="http://schemas.microsoft.com/office/drawing/2014/main" id="{12FB7891-B5C9-49E2-B6B5-598576E6F4B4}"/>
              </a:ext>
            </a:extLst>
          </p:cNvPr>
          <p:cNvSpPr>
            <a:spLocks noGrp="1"/>
          </p:cNvSpPr>
          <p:nvPr>
            <p:ph type="body" idx="22" hasCustomPrompt="1"/>
          </p:nvPr>
        </p:nvSpPr>
        <p:spPr>
          <a:xfrm>
            <a:off x="5880707" y="4423049"/>
            <a:ext cx="792000" cy="612000"/>
          </a:xfrm>
        </p:spPr>
        <p:txBody>
          <a:bodyPr anchor="b"/>
          <a:lstStyle>
            <a:lvl1pPr marL="0" indent="0">
              <a:buNone/>
              <a:defRPr sz="4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06</a:t>
            </a:r>
          </a:p>
        </p:txBody>
      </p:sp>
      <p:sp>
        <p:nvSpPr>
          <p:cNvPr id="23" name="Espace réservé du texte 10">
            <a:extLst>
              <a:ext uri="{FF2B5EF4-FFF2-40B4-BE49-F238E27FC236}">
                <a16:creationId xmlns:a16="http://schemas.microsoft.com/office/drawing/2014/main" id="{38E77CF1-DFAE-450B-87C3-BACBCFD912D6}"/>
              </a:ext>
            </a:extLst>
          </p:cNvPr>
          <p:cNvSpPr>
            <a:spLocks noGrp="1"/>
          </p:cNvSpPr>
          <p:nvPr>
            <p:ph type="body" sz="quarter" idx="23" hasCustomPrompt="1"/>
          </p:nvPr>
        </p:nvSpPr>
        <p:spPr>
          <a:xfrm>
            <a:off x="6741134" y="4418289"/>
            <a:ext cx="4729506" cy="614380"/>
          </a:xfrm>
        </p:spPr>
        <p:txBody>
          <a:bodyPr anchor="ctr" anchorCtr="0"/>
          <a:lstStyle>
            <a:lvl1pPr marL="0" indent="0">
              <a:buNone/>
              <a:defRPr sz="1500" b="1">
                <a:solidFill>
                  <a:schemeClr val="bg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4" name="Rectangle 23"/>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5" name="ZoneTexte 24"/>
          <p:cNvSpPr txBox="1"/>
          <p:nvPr userDrawn="1"/>
        </p:nvSpPr>
        <p:spPr>
          <a:xfrm>
            <a:off x="841708" y="-384054"/>
            <a:ext cx="4080298" cy="276999"/>
          </a:xfrm>
          <a:prstGeom prst="rect">
            <a:avLst/>
          </a:prstGeom>
          <a:noFill/>
        </p:spPr>
        <p:txBody>
          <a:bodyPr wrap="square" rtlCol="0">
            <a:spAutoFit/>
          </a:bodyPr>
          <a:lstStyle/>
          <a:p>
            <a:r>
              <a:rPr lang="en-GB" sz="1200" noProof="0" dirty="0"/>
              <a:t>Colour of texts</a:t>
            </a:r>
          </a:p>
        </p:txBody>
      </p:sp>
      <p:sp>
        <p:nvSpPr>
          <p:cNvPr id="26" name="Rectangle 25"/>
          <p:cNvSpPr/>
          <p:nvPr userDrawn="1"/>
        </p:nvSpPr>
        <p:spPr>
          <a:xfrm>
            <a:off x="293702" y="-374907"/>
            <a:ext cx="252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7" name="Rectangle 26"/>
          <p:cNvSpPr/>
          <p:nvPr userDrawn="1"/>
        </p:nvSpPr>
        <p:spPr>
          <a:xfrm>
            <a:off x="593137"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38"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341846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ummary_SmallPhoto_RedText">
    <p:spTree>
      <p:nvGrpSpPr>
        <p:cNvPr id="1" name=""/>
        <p:cNvGrpSpPr/>
        <p:nvPr/>
      </p:nvGrpSpPr>
      <p:grpSpPr>
        <a:xfrm>
          <a:off x="0" y="0"/>
          <a:ext cx="0" cy="0"/>
          <a:chOff x="0" y="0"/>
          <a:chExt cx="0" cy="0"/>
        </a:xfrm>
      </p:grpSpPr>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30AA050E-FAE8-4DD9-8FEA-A4C833BC5D92}"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719136" y="1826419"/>
            <a:ext cx="5674685" cy="524679"/>
          </a:xfrm>
        </p:spPr>
        <p:txBody>
          <a:bodyPr anchor="ctr" anchorCtr="0"/>
          <a:lstStyle>
            <a:lvl1pPr marL="0" indent="0">
              <a:buNone/>
              <a:defRPr sz="1500" b="1">
                <a:solidFill>
                  <a:schemeClr val="tx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5" name="Espace réservé du texte 10">
            <a:extLst>
              <a:ext uri="{FF2B5EF4-FFF2-40B4-BE49-F238E27FC236}">
                <a16:creationId xmlns:a16="http://schemas.microsoft.com/office/drawing/2014/main" id="{FCD24ADA-4EC4-4D0D-9A45-04018346B892}"/>
              </a:ext>
            </a:extLst>
          </p:cNvPr>
          <p:cNvSpPr>
            <a:spLocks noGrp="1"/>
          </p:cNvSpPr>
          <p:nvPr>
            <p:ph type="body" sz="quarter" idx="15" hasCustomPrompt="1"/>
          </p:nvPr>
        </p:nvSpPr>
        <p:spPr>
          <a:xfrm>
            <a:off x="719136" y="2490788"/>
            <a:ext cx="5674685" cy="524679"/>
          </a:xfrm>
        </p:spPr>
        <p:txBody>
          <a:bodyPr anchor="ctr" anchorCtr="0"/>
          <a:lstStyle>
            <a:lvl1pPr marL="0" indent="0">
              <a:buNone/>
              <a:defRPr sz="1500" b="1">
                <a:solidFill>
                  <a:schemeClr val="tx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7" name="Espace réservé du texte 10">
            <a:extLst>
              <a:ext uri="{FF2B5EF4-FFF2-40B4-BE49-F238E27FC236}">
                <a16:creationId xmlns:a16="http://schemas.microsoft.com/office/drawing/2014/main" id="{D9DC529F-0935-48DF-BEAC-4AE83F94E0FC}"/>
              </a:ext>
            </a:extLst>
          </p:cNvPr>
          <p:cNvSpPr>
            <a:spLocks noGrp="1"/>
          </p:cNvSpPr>
          <p:nvPr>
            <p:ph type="body" sz="quarter" idx="17" hasCustomPrompt="1"/>
          </p:nvPr>
        </p:nvSpPr>
        <p:spPr>
          <a:xfrm>
            <a:off x="719136" y="3155157"/>
            <a:ext cx="5674685" cy="524679"/>
          </a:xfrm>
        </p:spPr>
        <p:txBody>
          <a:bodyPr anchor="ctr" anchorCtr="0"/>
          <a:lstStyle>
            <a:lvl1pPr marL="0" indent="0">
              <a:buNone/>
              <a:defRPr sz="1500" b="1">
                <a:solidFill>
                  <a:schemeClr val="tx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19" name="Espace réservé du texte 10">
            <a:extLst>
              <a:ext uri="{FF2B5EF4-FFF2-40B4-BE49-F238E27FC236}">
                <a16:creationId xmlns:a16="http://schemas.microsoft.com/office/drawing/2014/main" id="{DF0D3D75-8DB2-4B18-9B7D-73BAF2D0D5DB}"/>
              </a:ext>
            </a:extLst>
          </p:cNvPr>
          <p:cNvSpPr>
            <a:spLocks noGrp="1"/>
          </p:cNvSpPr>
          <p:nvPr>
            <p:ph type="body" sz="quarter" idx="19" hasCustomPrompt="1"/>
          </p:nvPr>
        </p:nvSpPr>
        <p:spPr>
          <a:xfrm>
            <a:off x="719136" y="3819526"/>
            <a:ext cx="5674685" cy="524679"/>
          </a:xfrm>
        </p:spPr>
        <p:txBody>
          <a:bodyPr anchor="ctr" anchorCtr="0"/>
          <a:lstStyle>
            <a:lvl1pPr marL="0" indent="0">
              <a:buNone/>
              <a:defRPr sz="1500" b="1">
                <a:solidFill>
                  <a:schemeClr val="tx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1" name="Espace réservé du texte 10">
            <a:extLst>
              <a:ext uri="{FF2B5EF4-FFF2-40B4-BE49-F238E27FC236}">
                <a16:creationId xmlns:a16="http://schemas.microsoft.com/office/drawing/2014/main" id="{E5DDF2DF-5619-4DC5-A488-D73DA10050A5}"/>
              </a:ext>
            </a:extLst>
          </p:cNvPr>
          <p:cNvSpPr>
            <a:spLocks noGrp="1"/>
          </p:cNvSpPr>
          <p:nvPr>
            <p:ph type="body" sz="quarter" idx="21" hasCustomPrompt="1"/>
          </p:nvPr>
        </p:nvSpPr>
        <p:spPr>
          <a:xfrm>
            <a:off x="719136" y="4483895"/>
            <a:ext cx="5674685" cy="524679"/>
          </a:xfrm>
        </p:spPr>
        <p:txBody>
          <a:bodyPr anchor="ctr" anchorCtr="0"/>
          <a:lstStyle>
            <a:lvl1pPr marL="0" indent="0">
              <a:buNone/>
              <a:defRPr sz="1500" b="1">
                <a:solidFill>
                  <a:schemeClr val="tx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3" name="Espace réservé du texte 10">
            <a:extLst>
              <a:ext uri="{FF2B5EF4-FFF2-40B4-BE49-F238E27FC236}">
                <a16:creationId xmlns:a16="http://schemas.microsoft.com/office/drawing/2014/main" id="{38E77CF1-DFAE-450B-87C3-BACBCFD912D6}"/>
              </a:ext>
            </a:extLst>
          </p:cNvPr>
          <p:cNvSpPr>
            <a:spLocks noGrp="1"/>
          </p:cNvSpPr>
          <p:nvPr>
            <p:ph type="body" sz="quarter" idx="23" hasCustomPrompt="1"/>
          </p:nvPr>
        </p:nvSpPr>
        <p:spPr>
          <a:xfrm>
            <a:off x="719136" y="5148262"/>
            <a:ext cx="5674685" cy="524679"/>
          </a:xfrm>
        </p:spPr>
        <p:txBody>
          <a:bodyPr anchor="ctr" anchorCtr="0"/>
          <a:lstStyle>
            <a:lvl1pPr marL="0" indent="0">
              <a:buNone/>
              <a:defRPr sz="1500" b="1">
                <a:solidFill>
                  <a:schemeClr val="tx1"/>
                </a:solidFill>
              </a:defRPr>
            </a:lvl1pPr>
            <a:lvl2pPr>
              <a:defRPr sz="1500">
                <a:solidFill>
                  <a:schemeClr val="bg2"/>
                </a:solidFill>
              </a:defRPr>
            </a:lvl2pPr>
            <a:lvl3pPr>
              <a:defRPr sz="1500">
                <a:solidFill>
                  <a:schemeClr val="bg2"/>
                </a:solidFill>
              </a:defRPr>
            </a:lvl3pPr>
            <a:lvl4pPr>
              <a:defRPr sz="1500">
                <a:solidFill>
                  <a:schemeClr val="bg2"/>
                </a:solidFill>
              </a:defRPr>
            </a:lvl4pPr>
            <a:lvl5pPr>
              <a:defRPr sz="1500">
                <a:solidFill>
                  <a:schemeClr val="bg2"/>
                </a:solidFill>
              </a:defRPr>
            </a:lvl5pPr>
          </a:lstStyle>
          <a:p>
            <a:pPr lvl="0"/>
            <a:r>
              <a:rPr lang="en-GB" noProof="0" dirty="0"/>
              <a:t>Click to edit master text style</a:t>
            </a:r>
          </a:p>
        </p:txBody>
      </p:sp>
      <p:sp>
        <p:nvSpPr>
          <p:cNvPr id="24" name="Espace réservé pour une image  2">
            <a:extLst>
              <a:ext uri="{FF2B5EF4-FFF2-40B4-BE49-F238E27FC236}">
                <a16:creationId xmlns:a16="http://schemas.microsoft.com/office/drawing/2014/main" id="{6308D7D9-6833-45E5-89E1-E5B5B2F4792C}"/>
              </a:ext>
            </a:extLst>
          </p:cNvPr>
          <p:cNvSpPr>
            <a:spLocks noGrp="1"/>
          </p:cNvSpPr>
          <p:nvPr>
            <p:ph type="pic" idx="24"/>
          </p:nvPr>
        </p:nvSpPr>
        <p:spPr>
          <a:xfrm>
            <a:off x="6788894" y="1410981"/>
            <a:ext cx="4680000" cy="4680000"/>
          </a:xfrm>
          <a:solidFill>
            <a:schemeClr val="bg1">
              <a:lumMod val="95000"/>
            </a:schemeClr>
          </a:solidFill>
        </p:spPr>
        <p:txBody>
          <a:bodyPr anchor="ctr"/>
          <a:lstStyle>
            <a:lvl1pPr marL="0" indent="0" algn="ctr">
              <a:buNone/>
              <a:defRPr sz="14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13" name="Rectangle 12"/>
          <p:cNvSpPr/>
          <p:nvPr userDrawn="1"/>
        </p:nvSpPr>
        <p:spPr>
          <a:xfrm>
            <a:off x="-1"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4" name="ZoneTexte 13"/>
          <p:cNvSpPr txBox="1"/>
          <p:nvPr userDrawn="1"/>
        </p:nvSpPr>
        <p:spPr>
          <a:xfrm>
            <a:off x="545702" y="-384054"/>
            <a:ext cx="4080298" cy="276999"/>
          </a:xfrm>
          <a:prstGeom prst="rect">
            <a:avLst/>
          </a:prstGeom>
          <a:noFill/>
        </p:spPr>
        <p:txBody>
          <a:bodyPr wrap="square" rtlCol="0">
            <a:spAutoFit/>
          </a:bodyPr>
          <a:lstStyle/>
          <a:p>
            <a:r>
              <a:rPr lang="en-GB" sz="1200" noProof="0" dirty="0"/>
              <a:t>Colour of texts</a:t>
            </a:r>
          </a:p>
        </p:txBody>
      </p:sp>
      <p:sp>
        <p:nvSpPr>
          <p:cNvPr id="16" name="Rectangle 15"/>
          <p:cNvSpPr/>
          <p:nvPr userDrawn="1"/>
        </p:nvSpPr>
        <p:spPr>
          <a:xfrm>
            <a:off x="293702" y="-374907"/>
            <a:ext cx="252000" cy="25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26" name="Titre 6">
            <a:extLst>
              <a:ext uri="{FF2B5EF4-FFF2-40B4-BE49-F238E27FC236}">
                <a16:creationId xmlns:a16="http://schemas.microsoft.com/office/drawing/2014/main" id="{B7A985A6-151F-4CB0-B805-7356FF1FA8E6}"/>
              </a:ext>
            </a:extLst>
          </p:cNvPr>
          <p:cNvSpPr>
            <a:spLocks noGrp="1"/>
          </p:cNvSpPr>
          <p:nvPr>
            <p:ph type="title" hasCustomPrompt="1"/>
          </p:nvPr>
        </p:nvSpPr>
        <p:spPr>
          <a:xfrm>
            <a:off x="719137" y="30480"/>
            <a:ext cx="10751503" cy="936000"/>
          </a:xfrm>
        </p:spPr>
        <p:txBody>
          <a:bodyPr anchor="b"/>
          <a:lstStyle>
            <a:lvl1pPr>
              <a:defRPr baseline="0"/>
            </a:lvl1pPr>
          </a:lstStyle>
          <a:p>
            <a:r>
              <a:rPr lang="en-GB" noProof="0" dirty="0"/>
              <a:t>Click to edit master title style</a:t>
            </a:r>
          </a:p>
        </p:txBody>
      </p:sp>
    </p:spTree>
    <p:extLst>
      <p:ext uri="{BB962C8B-B14F-4D97-AF65-F5344CB8AC3E}">
        <p14:creationId xmlns:p14="http://schemas.microsoft.com/office/powerpoint/2010/main" val="314695172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FirstSeparator_ColorGradient">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6618979" y="1116000"/>
            <a:ext cx="2880000" cy="1620000"/>
          </a:xfrm>
        </p:spPr>
        <p:txBody>
          <a:bodyPr anchor="ctr"/>
          <a:lstStyle>
            <a:lvl1pPr>
              <a:defRPr sz="13500" b="1">
                <a:solidFill>
                  <a:schemeClr val="tx2"/>
                </a:solidFill>
              </a:defRPr>
            </a:lvl1pPr>
          </a:lstStyle>
          <a:p>
            <a:r>
              <a:rPr lang="en-GB" noProof="0" dirty="0"/>
              <a:t>NN</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618979" y="2916076"/>
            <a:ext cx="4851661" cy="1800000"/>
          </a:xfrm>
        </p:spPr>
        <p:txBody>
          <a:bodyPr anchor="t"/>
          <a:lstStyle>
            <a:lvl1pPr marL="0" indent="0">
              <a:spcBef>
                <a:spcPts val="0"/>
              </a:spcBef>
              <a:buNone/>
              <a:defRPr sz="3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a:t>
            </a:r>
          </a:p>
          <a:p>
            <a:pPr lvl="0"/>
            <a:r>
              <a:rPr lang="en-GB" noProof="0" dirty="0"/>
              <a:t>master title style</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356FA729-AEC8-4483-ACC8-6CCC53672EC4}"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618979" y="4849847"/>
            <a:ext cx="4851661" cy="288000"/>
          </a:xfrm>
        </p:spPr>
        <p:txBody>
          <a:bodyPr/>
          <a:lstStyle>
            <a:lvl1pPr marL="0" indent="0">
              <a:buNone/>
              <a:defRPr sz="1400" b="0" cap="all" baseline="0">
                <a:solidFill>
                  <a:schemeClr val="tx2"/>
                </a:solidFill>
              </a:defRPr>
            </a:lvl1pPr>
          </a:lstStyle>
          <a:p>
            <a:pPr lvl="0"/>
            <a:r>
              <a:rPr lang="en-GB" noProof="0" dirty="0"/>
              <a:t>Click to edit master text style</a:t>
            </a:r>
          </a:p>
        </p:txBody>
      </p:sp>
      <p:sp>
        <p:nvSpPr>
          <p:cNvPr id="10" name="ZoneTexte 9"/>
          <p:cNvSpPr txBox="1"/>
          <p:nvPr userDrawn="1"/>
        </p:nvSpPr>
        <p:spPr>
          <a:xfrm>
            <a:off x="252000" y="-384054"/>
            <a:ext cx="4080298" cy="276999"/>
          </a:xfrm>
          <a:prstGeom prst="rect">
            <a:avLst/>
          </a:prstGeom>
          <a:noFill/>
        </p:spPr>
        <p:txBody>
          <a:bodyPr wrap="square" rtlCol="0">
            <a:spAutoFit/>
          </a:bodyPr>
          <a:lstStyle/>
          <a:p>
            <a:r>
              <a:rPr lang="en-GB" sz="1200" noProof="0" dirty="0"/>
              <a:t>Colour of number</a:t>
            </a:r>
          </a:p>
        </p:txBody>
      </p:sp>
      <p:sp>
        <p:nvSpPr>
          <p:cNvPr id="12" name="Rectangle 11"/>
          <p:cNvSpPr/>
          <p:nvPr userDrawn="1"/>
        </p:nvSpPr>
        <p:spPr>
          <a:xfrm>
            <a:off x="0" y="-374907"/>
            <a:ext cx="252000" cy="25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8" name="Rectangle 17"/>
          <p:cNvSpPr/>
          <p:nvPr userDrawn="1"/>
        </p:nvSpPr>
        <p:spPr>
          <a:xfrm>
            <a:off x="0" y="-1297"/>
            <a:ext cx="6089904" cy="6114312"/>
          </a:xfrm>
          <a:prstGeom prst="rect">
            <a:avLst/>
          </a:prstGeom>
          <a:gradFill flip="none" rotWithShape="1">
            <a:gsLst>
              <a:gs pos="50000">
                <a:schemeClr val="tx2"/>
              </a:gs>
              <a:gs pos="100000">
                <a:schemeClr val="bg2"/>
              </a:gs>
            </a:gsLst>
            <a:path path="circle">
              <a:fillToRect t="100000" r="100000"/>
            </a:path>
            <a:tileRect l="-100000" b="-100000"/>
          </a:gra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solidFill>
                <a:schemeClr val="tx1"/>
              </a:solidFill>
            </a:endParaRPr>
          </a:p>
        </p:txBody>
      </p:sp>
    </p:spTree>
    <p:extLst>
      <p:ext uri="{BB962C8B-B14F-4D97-AF65-F5344CB8AC3E}">
        <p14:creationId xmlns:p14="http://schemas.microsoft.com/office/powerpoint/2010/main" val="1472849127"/>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ondSeparator_ColorGradient">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6618979" y="1116000"/>
            <a:ext cx="2880000" cy="1620000"/>
          </a:xfrm>
        </p:spPr>
        <p:txBody>
          <a:bodyPr anchor="ctr"/>
          <a:lstStyle>
            <a:lvl1pPr>
              <a:defRPr sz="13500" b="1">
                <a:solidFill>
                  <a:srgbClr val="8D1D82"/>
                </a:solidFill>
              </a:defRPr>
            </a:lvl1pPr>
          </a:lstStyle>
          <a:p>
            <a:r>
              <a:rPr lang="en-GB" noProof="0" dirty="0"/>
              <a:t>NN</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618979" y="2916076"/>
            <a:ext cx="4851661" cy="1800000"/>
          </a:xfrm>
        </p:spPr>
        <p:txBody>
          <a:bodyPr anchor="t"/>
          <a:lstStyle>
            <a:lvl1pPr marL="0" indent="0">
              <a:spcBef>
                <a:spcPts val="0"/>
              </a:spcBef>
              <a:buNone/>
              <a:defRPr sz="3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a:t>
            </a:r>
          </a:p>
          <a:p>
            <a:pPr lvl="0"/>
            <a:r>
              <a:rPr lang="en-GB" noProof="0" dirty="0"/>
              <a:t>master title style</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56412C5B-65D3-4141-AF66-340E5A2C2BB3}"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618979" y="4849847"/>
            <a:ext cx="4851661" cy="288000"/>
          </a:xfrm>
        </p:spPr>
        <p:txBody>
          <a:bodyPr/>
          <a:lstStyle>
            <a:lvl1pPr marL="0" indent="0">
              <a:buNone/>
              <a:defRPr sz="1400" b="0" cap="all" baseline="0">
                <a:solidFill>
                  <a:schemeClr val="tx2"/>
                </a:solidFill>
              </a:defRPr>
            </a:lvl1pPr>
          </a:lstStyle>
          <a:p>
            <a:pPr lvl="0"/>
            <a:r>
              <a:rPr lang="en-GB" noProof="0" dirty="0"/>
              <a:t>Click to edit master text style</a:t>
            </a:r>
          </a:p>
        </p:txBody>
      </p:sp>
      <p:sp>
        <p:nvSpPr>
          <p:cNvPr id="12" name="ZoneTexte 11"/>
          <p:cNvSpPr txBox="1"/>
          <p:nvPr userDrawn="1"/>
        </p:nvSpPr>
        <p:spPr>
          <a:xfrm>
            <a:off x="252000" y="-384054"/>
            <a:ext cx="4080298" cy="276999"/>
          </a:xfrm>
          <a:prstGeom prst="rect">
            <a:avLst/>
          </a:prstGeom>
          <a:noFill/>
        </p:spPr>
        <p:txBody>
          <a:bodyPr wrap="square" rtlCol="0">
            <a:spAutoFit/>
          </a:bodyPr>
          <a:lstStyle/>
          <a:p>
            <a:r>
              <a:rPr lang="en-GB" sz="1200" noProof="0" dirty="0"/>
              <a:t>Colour of number</a:t>
            </a:r>
          </a:p>
        </p:txBody>
      </p:sp>
      <p:sp>
        <p:nvSpPr>
          <p:cNvPr id="14" name="Rectangle 13"/>
          <p:cNvSpPr/>
          <p:nvPr userDrawn="1"/>
        </p:nvSpPr>
        <p:spPr>
          <a:xfrm>
            <a:off x="0" y="-374907"/>
            <a:ext cx="252000" cy="252000"/>
          </a:xfrm>
          <a:prstGeom prst="rect">
            <a:avLst/>
          </a:prstGeom>
          <a:solidFill>
            <a:srgbClr val="8C1D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6" name="Rectangle 15"/>
          <p:cNvSpPr/>
          <p:nvPr userDrawn="1"/>
        </p:nvSpPr>
        <p:spPr>
          <a:xfrm>
            <a:off x="0" y="-1"/>
            <a:ext cx="6090168" cy="6113016"/>
          </a:xfrm>
          <a:prstGeom prst="rect">
            <a:avLst/>
          </a:prstGeom>
          <a:gradFill flip="none" rotWithShape="1">
            <a:gsLst>
              <a:gs pos="50000">
                <a:srgbClr val="8D1D82"/>
              </a:gs>
              <a:gs pos="100000">
                <a:srgbClr val="EA5599"/>
              </a:gs>
            </a:gsLst>
            <a:path path="circle">
              <a:fillToRect t="100000" r="100000"/>
            </a:path>
            <a:tileRect l="-100000" b="-100000"/>
          </a:gra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solidFill>
                <a:schemeClr val="tx1"/>
              </a:solidFill>
            </a:endParaRPr>
          </a:p>
        </p:txBody>
      </p:sp>
    </p:spTree>
    <p:extLst>
      <p:ext uri="{BB962C8B-B14F-4D97-AF65-F5344CB8AC3E}">
        <p14:creationId xmlns:p14="http://schemas.microsoft.com/office/powerpoint/2010/main" val="26807756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hirdSeparator_ColorGradient">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6618979" y="1116000"/>
            <a:ext cx="2880000" cy="1620000"/>
          </a:xfrm>
        </p:spPr>
        <p:txBody>
          <a:bodyPr anchor="ctr"/>
          <a:lstStyle>
            <a:lvl1pPr>
              <a:defRPr sz="13500" b="1">
                <a:solidFill>
                  <a:srgbClr val="00A188"/>
                </a:solidFill>
              </a:defRPr>
            </a:lvl1pPr>
          </a:lstStyle>
          <a:p>
            <a:r>
              <a:rPr lang="en-GB" noProof="0" dirty="0"/>
              <a:t>NN</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618979" y="2916076"/>
            <a:ext cx="4851661" cy="1800000"/>
          </a:xfrm>
        </p:spPr>
        <p:txBody>
          <a:bodyPr anchor="t"/>
          <a:lstStyle>
            <a:lvl1pPr marL="0" indent="0">
              <a:spcBef>
                <a:spcPts val="0"/>
              </a:spcBef>
              <a:buNone/>
              <a:defRPr sz="3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a:t>
            </a:r>
          </a:p>
          <a:p>
            <a:pPr lvl="0"/>
            <a:r>
              <a:rPr lang="en-GB" noProof="0" dirty="0"/>
              <a:t>master title style</a:t>
            </a:r>
          </a:p>
        </p:txBody>
      </p:sp>
      <p:sp>
        <p:nvSpPr>
          <p:cNvPr id="7" name="Espace réservé de la date 6">
            <a:extLst>
              <a:ext uri="{FF2B5EF4-FFF2-40B4-BE49-F238E27FC236}">
                <a16:creationId xmlns:a16="http://schemas.microsoft.com/office/drawing/2014/main" id="{1E05C12A-6D66-4BD5-8AA3-E181C54F9E89}"/>
              </a:ext>
            </a:extLst>
          </p:cNvPr>
          <p:cNvSpPr>
            <a:spLocks noGrp="1"/>
          </p:cNvSpPr>
          <p:nvPr>
            <p:ph type="dt" sz="half" idx="10"/>
          </p:nvPr>
        </p:nvSpPr>
        <p:spPr/>
        <p:txBody>
          <a:bodyPr/>
          <a:lstStyle>
            <a:lvl1pPr>
              <a:defRPr>
                <a:solidFill>
                  <a:schemeClr val="tx1"/>
                </a:solidFill>
              </a:defRPr>
            </a:lvl1pPr>
          </a:lstStyle>
          <a:p>
            <a:fld id="{42BEA87E-2522-464A-94FB-37C91BBEFEA8}" type="datetime1">
              <a:rPr lang="en-GB" noProof="0" smtClean="0"/>
              <a:t>26/11/2020</a:t>
            </a:fld>
            <a:endParaRPr lang="en-GB" noProof="0" dirty="0"/>
          </a:p>
        </p:txBody>
      </p:sp>
      <p:sp>
        <p:nvSpPr>
          <p:cNvPr id="8" name="Espace réservé du pied de page 7">
            <a:extLst>
              <a:ext uri="{FF2B5EF4-FFF2-40B4-BE49-F238E27FC236}">
                <a16:creationId xmlns:a16="http://schemas.microsoft.com/office/drawing/2014/main" id="{4D9927BF-3057-4ED9-A027-6ED3E5944114}"/>
              </a:ext>
            </a:extLst>
          </p:cNvPr>
          <p:cNvSpPr>
            <a:spLocks noGrp="1"/>
          </p:cNvSpPr>
          <p:nvPr>
            <p:ph type="ftr" sz="quarter" idx="11"/>
          </p:nvPr>
        </p:nvSpPr>
        <p:spPr/>
        <p:txBody>
          <a:bodyPr/>
          <a:lstStyle>
            <a:lvl1pPr>
              <a:defRPr>
                <a:solidFill>
                  <a:schemeClr val="tx1"/>
                </a:solidFill>
              </a:defRPr>
            </a:lvl1pPr>
          </a:lstStyle>
          <a:p>
            <a:r>
              <a:rPr lang="en-GB" noProof="0" dirty="0"/>
              <a:t>Title of the presentation</a:t>
            </a:r>
          </a:p>
        </p:txBody>
      </p:sp>
      <p:sp>
        <p:nvSpPr>
          <p:cNvPr id="9" name="Espace réservé du numéro de diapositive 8">
            <a:extLst>
              <a:ext uri="{FF2B5EF4-FFF2-40B4-BE49-F238E27FC236}">
                <a16:creationId xmlns:a16="http://schemas.microsoft.com/office/drawing/2014/main" id="{7E748F74-A8DF-40EA-847A-446CF8437D01}"/>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en-GB" noProof="0" smtClean="0"/>
              <a:pPr/>
              <a:t>‹#›</a:t>
            </a:fld>
            <a:endParaRPr lang="en-GB" noProof="0" dirty="0"/>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618979" y="4849847"/>
            <a:ext cx="4851661" cy="288000"/>
          </a:xfrm>
        </p:spPr>
        <p:txBody>
          <a:bodyPr/>
          <a:lstStyle>
            <a:lvl1pPr marL="0" indent="0">
              <a:buNone/>
              <a:defRPr sz="1400" b="0" cap="all" baseline="0">
                <a:solidFill>
                  <a:schemeClr val="tx2"/>
                </a:solidFill>
              </a:defRPr>
            </a:lvl1pPr>
          </a:lstStyle>
          <a:p>
            <a:pPr lvl="0"/>
            <a:r>
              <a:rPr lang="en-GB" noProof="0" dirty="0"/>
              <a:t>Click to edit master text style</a:t>
            </a:r>
          </a:p>
        </p:txBody>
      </p:sp>
      <p:sp>
        <p:nvSpPr>
          <p:cNvPr id="10" name="ZoneTexte 9"/>
          <p:cNvSpPr txBox="1"/>
          <p:nvPr userDrawn="1"/>
        </p:nvSpPr>
        <p:spPr>
          <a:xfrm>
            <a:off x="252000" y="-384054"/>
            <a:ext cx="4080298" cy="276999"/>
          </a:xfrm>
          <a:prstGeom prst="rect">
            <a:avLst/>
          </a:prstGeom>
          <a:noFill/>
        </p:spPr>
        <p:txBody>
          <a:bodyPr wrap="square" rtlCol="0">
            <a:spAutoFit/>
          </a:bodyPr>
          <a:lstStyle/>
          <a:p>
            <a:r>
              <a:rPr lang="en-GB" sz="1200" noProof="0" dirty="0"/>
              <a:t>Colour of number</a:t>
            </a:r>
          </a:p>
        </p:txBody>
      </p:sp>
      <p:sp>
        <p:nvSpPr>
          <p:cNvPr id="12" name="Rectangle 11"/>
          <p:cNvSpPr/>
          <p:nvPr userDrawn="1"/>
        </p:nvSpPr>
        <p:spPr>
          <a:xfrm>
            <a:off x="0" y="-374907"/>
            <a:ext cx="252000" cy="252000"/>
          </a:xfrm>
          <a:prstGeom prst="rect">
            <a:avLst/>
          </a:prstGeom>
          <a:solidFill>
            <a:srgbClr val="00A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97" noProof="0" dirty="0"/>
          </a:p>
        </p:txBody>
      </p:sp>
      <p:sp>
        <p:nvSpPr>
          <p:cNvPr id="15" name="Rectangle 14"/>
          <p:cNvSpPr/>
          <p:nvPr userDrawn="1"/>
        </p:nvSpPr>
        <p:spPr>
          <a:xfrm>
            <a:off x="0" y="-1"/>
            <a:ext cx="6090168" cy="6120962"/>
          </a:xfrm>
          <a:prstGeom prst="rect">
            <a:avLst/>
          </a:prstGeom>
          <a:gradFill flip="none" rotWithShape="1">
            <a:gsLst>
              <a:gs pos="50000">
                <a:srgbClr val="00A188"/>
              </a:gs>
              <a:gs pos="100000">
                <a:srgbClr val="95C11F"/>
              </a:gs>
            </a:gsLst>
            <a:path path="circle">
              <a:fillToRect t="100000" r="100000"/>
            </a:path>
            <a:tileRect l="-100000" b="-100000"/>
          </a:gra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noProof="0" dirty="0">
              <a:solidFill>
                <a:schemeClr val="tx1"/>
              </a:solidFill>
            </a:endParaRPr>
          </a:p>
        </p:txBody>
      </p:sp>
    </p:spTree>
    <p:extLst>
      <p:ext uri="{BB962C8B-B14F-4D97-AF65-F5344CB8AC3E}">
        <p14:creationId xmlns:p14="http://schemas.microsoft.com/office/powerpoint/2010/main" val="15474769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719137" y="349140"/>
            <a:ext cx="10751504" cy="936000"/>
          </a:xfrm>
          <a:prstGeom prst="rect">
            <a:avLst/>
          </a:prstGeom>
        </p:spPr>
        <p:txBody>
          <a:bodyPr vert="horz" lIns="0" tIns="0" rIns="0" bIns="0" rtlCol="0" anchor="t">
            <a:noAutofit/>
          </a:bodyPr>
          <a:lstStyle/>
          <a:p>
            <a:r>
              <a:rPr lang="en-GB" noProof="0" dirty="0"/>
              <a:t>Click to edit master text style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719137" y="2185200"/>
            <a:ext cx="10751504" cy="3933660"/>
          </a:xfrm>
          <a:prstGeom prst="rect">
            <a:avLst/>
          </a:prstGeom>
        </p:spPr>
        <p:txBody>
          <a:bodyPr vert="horz" lIns="0" tIns="0" rIns="0" bIns="0" rtlCol="0">
            <a:noAutofit/>
          </a:bodyPr>
          <a:lstStyle/>
          <a:p>
            <a:pPr lvl="0"/>
            <a:r>
              <a:rPr lang="en-GB" noProof="0" dirty="0"/>
              <a:t>Click to edit master text style</a:t>
            </a:r>
          </a:p>
          <a:p>
            <a:pPr lvl="1"/>
            <a:r>
              <a:rPr lang="en-GB" noProof="0" dirty="0"/>
              <a:t>Second level</a:t>
            </a:r>
          </a:p>
          <a:p>
            <a:pPr lvl="2"/>
            <a:r>
              <a:rPr lang="en-GB" noProof="0" dirty="0"/>
              <a:t>Third level</a:t>
            </a:r>
          </a:p>
          <a:p>
            <a:pPr lvl="3"/>
            <a:r>
              <a:rPr lang="en-GB" noProof="0" dirty="0"/>
              <a:t>Fourth level</a:t>
            </a:r>
          </a:p>
        </p:txBody>
      </p:sp>
      <p:sp>
        <p:nvSpPr>
          <p:cNvPr id="4" name="Espace réservé de la date 3">
            <a:extLst>
              <a:ext uri="{FF2B5EF4-FFF2-40B4-BE49-F238E27FC236}">
                <a16:creationId xmlns:a16="http://schemas.microsoft.com/office/drawing/2014/main" id="{FDD59078-F0EA-4B2B-B92A-CB1D0AA4F88E}"/>
              </a:ext>
            </a:extLst>
          </p:cNvPr>
          <p:cNvSpPr>
            <a:spLocks noGrp="1"/>
          </p:cNvSpPr>
          <p:nvPr>
            <p:ph type="dt" sz="half" idx="2"/>
          </p:nvPr>
        </p:nvSpPr>
        <p:spPr>
          <a:xfrm>
            <a:off x="4742021" y="6337302"/>
            <a:ext cx="612000" cy="252000"/>
          </a:xfrm>
          <a:prstGeom prst="rect">
            <a:avLst/>
          </a:prstGeom>
        </p:spPr>
        <p:txBody>
          <a:bodyPr vert="horz" lIns="0" tIns="0" rIns="0" bIns="0" rtlCol="0" anchor="ctr">
            <a:noAutofit/>
          </a:bodyPr>
          <a:lstStyle>
            <a:lvl1pPr algn="l">
              <a:lnSpc>
                <a:spcPct val="100000"/>
              </a:lnSpc>
              <a:defRPr sz="800">
                <a:solidFill>
                  <a:schemeClr val="tx1"/>
                </a:solidFill>
              </a:defRPr>
            </a:lvl1pPr>
          </a:lstStyle>
          <a:p>
            <a:fld id="{9D6EA2B5-E859-4E93-A7B5-328BCADB562A}" type="datetime1">
              <a:rPr lang="en-GB" noProof="0" smtClean="0"/>
              <a:t>26/11/2020</a:t>
            </a:fld>
            <a:endParaRPr lang="en-GB" noProof="0" dirty="0"/>
          </a:p>
        </p:txBody>
      </p:sp>
      <p:sp>
        <p:nvSpPr>
          <p:cNvPr id="5" name="Espace réservé du pied de page 4">
            <a:extLst>
              <a:ext uri="{FF2B5EF4-FFF2-40B4-BE49-F238E27FC236}">
                <a16:creationId xmlns:a16="http://schemas.microsoft.com/office/drawing/2014/main" id="{16B74129-F7BE-4703-924F-ACEA71B2544C}"/>
              </a:ext>
            </a:extLst>
          </p:cNvPr>
          <p:cNvSpPr>
            <a:spLocks noGrp="1"/>
          </p:cNvSpPr>
          <p:nvPr>
            <p:ph type="ftr" sz="quarter" idx="3"/>
          </p:nvPr>
        </p:nvSpPr>
        <p:spPr>
          <a:xfrm>
            <a:off x="1026000" y="6337302"/>
            <a:ext cx="3600000" cy="252000"/>
          </a:xfrm>
          <a:prstGeom prst="rect">
            <a:avLst/>
          </a:prstGeom>
        </p:spPr>
        <p:txBody>
          <a:bodyPr vert="horz" lIns="0" tIns="0" rIns="0" bIns="0" rtlCol="0" anchor="ctr">
            <a:noAutofit/>
          </a:bodyPr>
          <a:lstStyle>
            <a:lvl1pPr algn="l">
              <a:lnSpc>
                <a:spcPct val="100000"/>
              </a:lnSpc>
              <a:defRPr sz="800" b="0">
                <a:solidFill>
                  <a:schemeClr val="tx1"/>
                </a:solidFill>
              </a:defRPr>
            </a:lvl1pPr>
          </a:lstStyle>
          <a:p>
            <a:r>
              <a:rPr lang="en-GB" noProof="0" dirty="0"/>
              <a:t>Title of the presentation</a:t>
            </a:r>
          </a:p>
        </p:txBody>
      </p:sp>
      <p:sp>
        <p:nvSpPr>
          <p:cNvPr id="6" name="Espace réservé du numéro de diapositive 5">
            <a:extLst>
              <a:ext uri="{FF2B5EF4-FFF2-40B4-BE49-F238E27FC236}">
                <a16:creationId xmlns:a16="http://schemas.microsoft.com/office/drawing/2014/main" id="{2A1B493F-9EAA-4161-9132-F480E263F13A}"/>
              </a:ext>
            </a:extLst>
          </p:cNvPr>
          <p:cNvSpPr>
            <a:spLocks noGrp="1"/>
          </p:cNvSpPr>
          <p:nvPr>
            <p:ph type="sldNum" sz="quarter" idx="4"/>
          </p:nvPr>
        </p:nvSpPr>
        <p:spPr>
          <a:xfrm>
            <a:off x="719137" y="6337302"/>
            <a:ext cx="360000" cy="252000"/>
          </a:xfrm>
          <a:prstGeom prst="rect">
            <a:avLst/>
          </a:prstGeom>
        </p:spPr>
        <p:txBody>
          <a:bodyPr vert="horz" lIns="0" tIns="0" rIns="0" bIns="0" rtlCol="0" anchor="ctr">
            <a:noAutofit/>
          </a:bodyPr>
          <a:lstStyle>
            <a:lvl1pPr algn="l">
              <a:lnSpc>
                <a:spcPct val="100000"/>
              </a:lnSpc>
              <a:defRPr sz="800" b="1">
                <a:solidFill>
                  <a:schemeClr val="tx1"/>
                </a:solidFill>
              </a:defRPr>
            </a:lvl1pPr>
          </a:lstStyle>
          <a:p>
            <a:fld id="{975A587B-5814-4D9B-9598-FE9CB954CB01}" type="slidenum">
              <a:rPr lang="en-GB" noProof="0" smtClean="0"/>
              <a:pPr/>
              <a:t>‹#›</a:t>
            </a:fld>
            <a:endParaRPr lang="en-GB" noProof="0" dirty="0"/>
          </a:p>
        </p:txBody>
      </p:sp>
      <p:pic>
        <p:nvPicPr>
          <p:cNvPr id="9" name="Image 8"/>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9989532" y="6268043"/>
            <a:ext cx="1587153" cy="395272"/>
          </a:xfrm>
          <a:prstGeom prst="rect">
            <a:avLst/>
          </a:prstGeom>
        </p:spPr>
      </p:pic>
    </p:spTree>
    <p:extLst>
      <p:ext uri="{BB962C8B-B14F-4D97-AF65-F5344CB8AC3E}">
        <p14:creationId xmlns:p14="http://schemas.microsoft.com/office/powerpoint/2010/main" val="1232752388"/>
      </p:ext>
    </p:extLst>
  </p:cSld>
  <p:clrMap bg1="lt1" tx1="dk1" bg2="lt2" tx2="dk2" accent1="accent1" accent2="accent2" accent3="accent3" accent4="accent4" accent5="accent5" accent6="accent6" hlink="hlink" folHlink="folHlink"/>
  <p:sldLayoutIdLst>
    <p:sldLayoutId id="2147483703" r:id="rId1"/>
    <p:sldLayoutId id="2147483701" r:id="rId2"/>
    <p:sldLayoutId id="2147483702" r:id="rId3"/>
    <p:sldLayoutId id="2147483706" r:id="rId4"/>
    <p:sldLayoutId id="2147483704" r:id="rId5"/>
    <p:sldLayoutId id="2147483707" r:id="rId6"/>
    <p:sldLayoutId id="2147483667" r:id="rId7"/>
    <p:sldLayoutId id="2147483669" r:id="rId8"/>
    <p:sldLayoutId id="2147483671" r:id="rId9"/>
    <p:sldLayoutId id="2147483673" r:id="rId10"/>
    <p:sldLayoutId id="2147483668" r:id="rId11"/>
    <p:sldLayoutId id="2147483708" r:id="rId12"/>
    <p:sldLayoutId id="2147483709" r:id="rId13"/>
    <p:sldLayoutId id="2147483728" r:id="rId14"/>
    <p:sldLayoutId id="2147483711" r:id="rId15"/>
    <p:sldLayoutId id="2147483715" r:id="rId16"/>
    <p:sldLayoutId id="2147483716" r:id="rId17"/>
    <p:sldLayoutId id="2147483712" r:id="rId18"/>
    <p:sldLayoutId id="2147483690" r:id="rId19"/>
    <p:sldLayoutId id="2147483689" r:id="rId20"/>
    <p:sldLayoutId id="2147483679" r:id="rId21"/>
    <p:sldLayoutId id="2147483713" r:id="rId22"/>
    <p:sldLayoutId id="2147483717" r:id="rId23"/>
    <p:sldLayoutId id="2147483718" r:id="rId24"/>
    <p:sldLayoutId id="2147483700" r:id="rId25"/>
    <p:sldLayoutId id="2147483729" r:id="rId26"/>
    <p:sldLayoutId id="2147483730" r:id="rId27"/>
    <p:sldLayoutId id="2147483731" r:id="rId28"/>
  </p:sldLayoutIdLst>
  <p:hf hdr="0" dt="0"/>
  <p:txStyles>
    <p:titleStyle>
      <a:lvl1pPr algn="l" defTabSz="914400" rtl="0" eaLnBrk="1" latinLnBrk="0" hangingPunct="1">
        <a:lnSpc>
          <a:spcPct val="100000"/>
        </a:lnSpc>
        <a:spcBef>
          <a:spcPts val="600"/>
        </a:spcBef>
        <a:buNone/>
        <a:defRPr sz="3000" b="1" kern="1200">
          <a:solidFill>
            <a:schemeClr val="tx2"/>
          </a:solidFill>
          <a:latin typeface="+mj-lt"/>
          <a:ea typeface="+mj-ea"/>
          <a:cs typeface="+mj-cs"/>
        </a:defRPr>
      </a:lvl1pPr>
    </p:titleStyle>
    <p:bodyStyle>
      <a:lvl1pPr marL="355600" indent="-355600" algn="l" defTabSz="914400" rtl="0" eaLnBrk="1" latinLnBrk="0" hangingPunct="1">
        <a:lnSpc>
          <a:spcPct val="100000"/>
        </a:lnSpc>
        <a:spcBef>
          <a:spcPts val="600"/>
        </a:spcBef>
        <a:buClr>
          <a:schemeClr val="tx2"/>
        </a:buClr>
        <a:buSzPct val="60000"/>
        <a:buFontTx/>
        <a:buBlip>
          <a:blip r:embed="rId31"/>
        </a:buBlip>
        <a:defRPr sz="1800" b="1" kern="1200">
          <a:solidFill>
            <a:schemeClr val="tx1"/>
          </a:solidFill>
          <a:latin typeface="+mn-lt"/>
          <a:ea typeface="+mn-ea"/>
          <a:cs typeface="+mn-cs"/>
        </a:defRPr>
      </a:lvl1pPr>
      <a:lvl2pPr marL="625475" indent="-269875" algn="l" defTabSz="914400" rtl="0" eaLnBrk="1" latinLnBrk="0" hangingPunct="1">
        <a:lnSpc>
          <a:spcPct val="100000"/>
        </a:lnSpc>
        <a:spcBef>
          <a:spcPts val="600"/>
        </a:spcBef>
        <a:buClr>
          <a:schemeClr val="tx1">
            <a:lumMod val="60000"/>
            <a:lumOff val="40000"/>
          </a:schemeClr>
        </a:buClr>
        <a:buSzPct val="40000"/>
        <a:buFontTx/>
        <a:buBlip>
          <a:blip r:embed="rId32"/>
        </a:buBlip>
        <a:defRPr sz="1800" kern="1200">
          <a:solidFill>
            <a:schemeClr val="tx1"/>
          </a:solidFill>
          <a:latin typeface="+mn-lt"/>
          <a:ea typeface="+mn-ea"/>
          <a:cs typeface="+mn-cs"/>
        </a:defRPr>
      </a:lvl2pPr>
      <a:lvl3pPr marL="719138" indent="0" algn="l" defTabSz="914400" rtl="0" eaLnBrk="1" latinLnBrk="0" hangingPunct="1">
        <a:lnSpc>
          <a:spcPct val="100000"/>
        </a:lnSpc>
        <a:spcBef>
          <a:spcPts val="600"/>
        </a:spcBef>
        <a:buFont typeface="Arial" panose="020B0604020202020204" pitchFamily="34" charset="0"/>
        <a:buNone/>
        <a:defRPr sz="1400" kern="1200">
          <a:solidFill>
            <a:schemeClr val="tx1"/>
          </a:solidFill>
          <a:latin typeface="+mn-lt"/>
          <a:ea typeface="+mn-ea"/>
          <a:cs typeface="+mn-cs"/>
        </a:defRPr>
      </a:lvl3pPr>
      <a:lvl4pPr marL="893763" indent="0" algn="l" defTabSz="914400" rtl="0" eaLnBrk="1" latinLnBrk="0" hangingPunct="1">
        <a:lnSpc>
          <a:spcPct val="100000"/>
        </a:lnSpc>
        <a:spcBef>
          <a:spcPts val="600"/>
        </a:spcBef>
        <a:buFont typeface="Arial" panose="020B0604020202020204" pitchFamily="34" charset="0"/>
        <a:buNone/>
        <a:defRPr sz="1200" kern="1200">
          <a:solidFill>
            <a:schemeClr val="tx1"/>
          </a:solidFill>
          <a:latin typeface="+mn-lt"/>
          <a:ea typeface="+mn-ea"/>
          <a:cs typeface="+mn-cs"/>
        </a:defRPr>
      </a:lvl4pPr>
      <a:lvl5pPr marL="198000" indent="0" algn="l" defTabSz="914400" rtl="0" eaLnBrk="1" latinLnBrk="0" hangingPunct="1">
        <a:lnSpc>
          <a:spcPct val="100000"/>
        </a:lnSpc>
        <a:spcBef>
          <a:spcPts val="500"/>
        </a:spcBef>
        <a:buFont typeface="Arial" panose="020B0604020202020204" pitchFamily="34" charset="0"/>
        <a:buNone/>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8.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 y="0"/>
            <a:ext cx="6654799" cy="4902200"/>
          </a:xfrm>
          <a:prstGeom prst="rect">
            <a:avLst/>
          </a:prstGeom>
          <a:noFill/>
          <a:ln>
            <a:noFill/>
          </a:ln>
        </p:spPr>
      </p:pic>
      <p:sp>
        <p:nvSpPr>
          <p:cNvPr id="8" name="Rectangle 7"/>
          <p:cNvSpPr/>
          <p:nvPr/>
        </p:nvSpPr>
        <p:spPr>
          <a:xfrm>
            <a:off x="2" y="6691424"/>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5" name="AutoShape 3"/>
          <p:cNvSpPr>
            <a:spLocks noChangeAspect="1" noChangeArrowheads="1" noTextEdit="1"/>
          </p:cNvSpPr>
          <p:nvPr/>
        </p:nvSpPr>
        <p:spPr bwMode="auto">
          <a:xfrm>
            <a:off x="1191684" y="7076017"/>
            <a:ext cx="12192000" cy="1566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7" name="Titre 10"/>
          <p:cNvSpPr txBox="1">
            <a:spLocks/>
          </p:cNvSpPr>
          <p:nvPr/>
        </p:nvSpPr>
        <p:spPr bwMode="gray">
          <a:xfrm>
            <a:off x="1055440" y="3971360"/>
            <a:ext cx="6762203" cy="1200308"/>
          </a:xfrm>
          <a:prstGeom prst="rect">
            <a:avLst/>
          </a:prstGeom>
        </p:spPr>
        <p:txBody>
          <a:bodyPr vert="horz" lIns="0" tIns="45710" rIns="0" bIns="45710" rtlCol="0" anchor="b">
            <a:noAutofit/>
          </a:bodyPr>
          <a:lstStyle>
            <a:lvl1pPr algn="l" defTabSz="914199" rtl="0" eaLnBrk="1" latinLnBrk="0" hangingPunct="1">
              <a:lnSpc>
                <a:spcPct val="90000"/>
              </a:lnSpc>
              <a:spcBef>
                <a:spcPct val="0"/>
              </a:spcBef>
              <a:buNone/>
              <a:defRPr sz="2200" kern="1200" cap="all"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a:lnSpc>
                <a:spcPct val="120000"/>
              </a:lnSpc>
              <a:spcBef>
                <a:spcPts val="600"/>
              </a:spcBef>
              <a:spcAft>
                <a:spcPts val="600"/>
              </a:spcAft>
            </a:pPr>
            <a:r>
              <a:rPr lang="en-GB" sz="3000" cap="none" dirty="0"/>
              <a:t>SSE</a:t>
            </a:r>
            <a:br>
              <a:rPr lang="en-GB" sz="3000" cap="none" dirty="0"/>
            </a:br>
            <a:r>
              <a:rPr lang="en-GB" sz="3000" cap="none" dirty="0"/>
              <a:t>Digital Project Weekly Report</a:t>
            </a:r>
          </a:p>
          <a:p>
            <a:pPr>
              <a:lnSpc>
                <a:spcPct val="120000"/>
              </a:lnSpc>
              <a:spcBef>
                <a:spcPts val="600"/>
              </a:spcBef>
              <a:spcAft>
                <a:spcPts val="600"/>
              </a:spcAft>
            </a:pPr>
            <a:r>
              <a:rPr lang="en-GB" sz="1800" cap="none" dirty="0"/>
              <a:t>Week Ending 20 Nov 2020</a:t>
            </a:r>
          </a:p>
        </p:txBody>
      </p:sp>
      <p:pic>
        <p:nvPicPr>
          <p:cNvPr id="1026" name="Picture 2" descr="Sse Logo - Uk Big 6 Energy Companies PNG Image | Transparent PNG Free  Download on Seek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0976" y="5593278"/>
            <a:ext cx="2090818" cy="828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10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 Status Report – Digital CI Pilot </a:t>
            </a:r>
          </a:p>
        </p:txBody>
      </p:sp>
      <p:graphicFrame>
        <p:nvGraphicFramePr>
          <p:cNvPr id="14" name="Table 13"/>
          <p:cNvGraphicFramePr>
            <a:graphicFrameLocks noGrp="1"/>
          </p:cNvGraphicFramePr>
          <p:nvPr>
            <p:extLst>
              <p:ext uri="{D42A27DB-BD31-4B8C-83A1-F6EECF244321}">
                <p14:modId xmlns:p14="http://schemas.microsoft.com/office/powerpoint/2010/main" val="2876786645"/>
              </p:ext>
            </p:extLst>
          </p:nvPr>
        </p:nvGraphicFramePr>
        <p:xfrm>
          <a:off x="263350" y="2188751"/>
          <a:ext cx="11768088" cy="2975155"/>
        </p:xfrm>
        <a:graphic>
          <a:graphicData uri="http://schemas.openxmlformats.org/drawingml/2006/table">
            <a:tbl>
              <a:tblPr firstRow="1" bandRow="1">
                <a:tableStyleId>{21E4AEA4-8DFA-4A89-87EB-49C32662AFE0}</a:tableStyleId>
              </a:tblPr>
              <a:tblGrid>
                <a:gridCol w="3922696">
                  <a:extLst>
                    <a:ext uri="{9D8B030D-6E8A-4147-A177-3AD203B41FA5}">
                      <a16:colId xmlns:a16="http://schemas.microsoft.com/office/drawing/2014/main" val="2893394626"/>
                    </a:ext>
                  </a:extLst>
                </a:gridCol>
                <a:gridCol w="3922696">
                  <a:extLst>
                    <a:ext uri="{9D8B030D-6E8A-4147-A177-3AD203B41FA5}">
                      <a16:colId xmlns:a16="http://schemas.microsoft.com/office/drawing/2014/main" val="878924449"/>
                    </a:ext>
                  </a:extLst>
                </a:gridCol>
                <a:gridCol w="3922696">
                  <a:extLst>
                    <a:ext uri="{9D8B030D-6E8A-4147-A177-3AD203B41FA5}">
                      <a16:colId xmlns:a16="http://schemas.microsoft.com/office/drawing/2014/main" val="556280062"/>
                    </a:ext>
                  </a:extLst>
                </a:gridCol>
              </a:tblGrid>
              <a:tr h="506275">
                <a:tc>
                  <a:txBody>
                    <a:bodyPr/>
                    <a:lstStyle/>
                    <a:p>
                      <a:pPr algn="ctr"/>
                      <a:r>
                        <a:rPr lang="en-GB" sz="1300" dirty="0">
                          <a:solidFill>
                            <a:schemeClr val="tx1"/>
                          </a:solidFill>
                        </a:rPr>
                        <a:t>Highlights and Completed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300" dirty="0">
                          <a:solidFill>
                            <a:schemeClr val="tx1"/>
                          </a:solidFill>
                        </a:rPr>
                        <a:t>Lowlights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300" dirty="0">
                          <a:solidFill>
                            <a:schemeClr val="tx1"/>
                          </a:solidFill>
                        </a:rPr>
                        <a:t>Plan to return to green/Up and coming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00933670"/>
                  </a:ext>
                </a:extLst>
              </a:tr>
              <a:tr h="2462149">
                <a:tc>
                  <a:txBody>
                    <a:bodyPr/>
                    <a:lstStyle/>
                    <a:p>
                      <a:pPr marL="171450" marR="0" lvl="0"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Received confirmation that Danielle Kelly will be our Product Owner. </a:t>
                      </a:r>
                    </a:p>
                    <a:p>
                      <a:pPr marL="171450" marR="0" lvl="0"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Completed the initial backlog refinement and have a clear direction for the first two sprints – Meter Readings, making a non DD payment. </a:t>
                      </a:r>
                    </a:p>
                    <a:p>
                      <a:pPr marL="171450" marR="0" lvl="0"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Although everything came together last minute the first sprint planning was completed and the first Sprint backlog built</a:t>
                      </a:r>
                    </a:p>
                    <a:p>
                      <a:pPr marL="171450" marR="0" lvl="0"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Completed the first few activities/tasks within the sprint:</a:t>
                      </a:r>
                    </a:p>
                    <a:p>
                      <a:pPr marL="628650" marR="0" lvl="1"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Identifying the user types</a:t>
                      </a:r>
                    </a:p>
                    <a:p>
                      <a:pPr marL="628650" marR="0" lvl="1"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Mapping the new journey</a:t>
                      </a:r>
                    </a:p>
                    <a:p>
                      <a:pPr marL="628650" marR="0" lvl="1" indent="-171450" algn="l" defTabSz="91419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aseline="0" dirty="0">
                          <a:solidFill>
                            <a:schemeClr val="tx1"/>
                          </a:solidFill>
                        </a:rPr>
                        <a:t>Collaboratively sketching out the pages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200" baseline="0" dirty="0"/>
                        <a:t>My Account test logins – no access to the My Account area of the BEC site. This means making assumptions on what’s in this area (based on conversations with SMEs)</a:t>
                      </a:r>
                    </a:p>
                    <a:p>
                      <a:pPr marL="171450" indent="-171450">
                        <a:buFont typeface="Arial" panose="020B0604020202020204" pitchFamily="34" charset="0"/>
                        <a:buChar char="•"/>
                      </a:pPr>
                      <a:endParaRPr lang="en-GB" sz="1200" baseline="0" dirty="0"/>
                    </a:p>
                    <a:p>
                      <a:pPr marL="171450" indent="-171450">
                        <a:buFont typeface="Arial" panose="020B0604020202020204" pitchFamily="34" charset="0"/>
                        <a:buChar char="•"/>
                      </a:pPr>
                      <a:r>
                        <a:rPr lang="en-GB" sz="1200" baseline="0" dirty="0"/>
                        <a:t>Team Setup – setup on tools and software conversations are still ongoing so having to run a few work arounds.</a:t>
                      </a:r>
                    </a:p>
                    <a:p>
                      <a:pPr marL="171450" indent="-171450">
                        <a:buFont typeface="Arial" panose="020B0604020202020204" pitchFamily="34" charset="0"/>
                        <a:buChar char="•"/>
                      </a:pPr>
                      <a:endParaRPr lang="en-GB" sz="1200" baseline="0" dirty="0"/>
                    </a:p>
                    <a:p>
                      <a:pPr marL="171450" indent="-171450">
                        <a:buFont typeface="Arial" panose="020B0604020202020204" pitchFamily="34" charset="0"/>
                        <a:buChar char="•"/>
                      </a:pPr>
                      <a:r>
                        <a:rPr lang="en-GB" sz="1200" baseline="0" dirty="0"/>
                        <a:t>Prototype Build – to ensure pace during the sprints we’ll be building the prototype in HTML/CSS rather than Vue JS. Awaiting confirmation from Steve J that we’re ok to do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200" baseline="0" dirty="0"/>
                        <a:t>My Account –  continue to speak with the contacts we have as well as liaising with new stakeholders to obtain the logins or screenshots of the My Account Area. Raise it with Steve J</a:t>
                      </a:r>
                    </a:p>
                    <a:p>
                      <a:pPr marL="171450" indent="-171450">
                        <a:buFont typeface="Arial" panose="020B0604020202020204" pitchFamily="34" charset="0"/>
                        <a:buChar char="•"/>
                      </a:pPr>
                      <a:endParaRPr lang="en-GB" sz="1200" baseline="0" dirty="0"/>
                    </a:p>
                    <a:p>
                      <a:pPr marL="171450" indent="-171450">
                        <a:buFont typeface="Arial" panose="020B0604020202020204" pitchFamily="34" charset="0"/>
                        <a:buChar char="•"/>
                      </a:pPr>
                      <a:r>
                        <a:rPr lang="en-GB" sz="1200" baseline="0" dirty="0"/>
                        <a:t>Team Setup – continue to push this forward to complete the team setup within the next few working days</a:t>
                      </a:r>
                    </a:p>
                    <a:p>
                      <a:pPr marL="171450" indent="-171450">
                        <a:buFont typeface="Arial" panose="020B0604020202020204" pitchFamily="34" charset="0"/>
                        <a:buChar char="•"/>
                      </a:pPr>
                      <a:endParaRPr lang="en-GB" sz="1200" baseline="0" dirty="0"/>
                    </a:p>
                    <a:p>
                      <a:pPr marL="171450" indent="-171450">
                        <a:buFont typeface="Arial" panose="020B0604020202020204" pitchFamily="34" charset="0"/>
                        <a:buChar char="•"/>
                      </a:pPr>
                      <a:r>
                        <a:rPr lang="en-GB" sz="1200" baseline="0" dirty="0"/>
                        <a:t>Seek confirmation from Steve J that the team are OK to build in HTML/CSS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65599"/>
                  </a:ext>
                </a:extLst>
              </a:tr>
            </a:tbl>
          </a:graphicData>
        </a:graphic>
      </p:graphicFrame>
      <p:sp>
        <p:nvSpPr>
          <p:cNvPr id="18" name="TextBox 17"/>
          <p:cNvSpPr txBox="1"/>
          <p:nvPr/>
        </p:nvSpPr>
        <p:spPr>
          <a:xfrm>
            <a:off x="9485241" y="1206421"/>
            <a:ext cx="902427" cy="523220"/>
          </a:xfrm>
          <a:prstGeom prst="rect">
            <a:avLst/>
          </a:prstGeom>
          <a:noFill/>
        </p:spPr>
        <p:txBody>
          <a:bodyPr wrap="none" rtlCol="0">
            <a:spAutoFit/>
          </a:bodyPr>
          <a:lstStyle/>
          <a:p>
            <a:r>
              <a:rPr lang="en-GB" sz="1400" i="1" dirty="0"/>
              <a:t>This week</a:t>
            </a:r>
          </a:p>
          <a:p>
            <a:r>
              <a:rPr lang="en-GB" sz="1400" i="1" dirty="0"/>
              <a:t>Last week</a:t>
            </a:r>
          </a:p>
        </p:txBody>
      </p:sp>
      <p:graphicFrame>
        <p:nvGraphicFramePr>
          <p:cNvPr id="20" name="Table 19"/>
          <p:cNvGraphicFramePr>
            <a:graphicFrameLocks noGrp="1"/>
          </p:cNvGraphicFramePr>
          <p:nvPr>
            <p:extLst>
              <p:ext uri="{D42A27DB-BD31-4B8C-83A1-F6EECF244321}">
                <p14:modId xmlns:p14="http://schemas.microsoft.com/office/powerpoint/2010/main" val="1535057603"/>
              </p:ext>
            </p:extLst>
          </p:nvPr>
        </p:nvGraphicFramePr>
        <p:xfrm>
          <a:off x="263350" y="1000031"/>
          <a:ext cx="7991650" cy="688242"/>
        </p:xfrm>
        <a:graphic>
          <a:graphicData uri="http://schemas.openxmlformats.org/drawingml/2006/table">
            <a:tbl>
              <a:tblPr firstRow="1" bandRow="1">
                <a:tableStyleId>{5C22544A-7EE6-4342-B048-85BDC9FD1C3A}</a:tableStyleId>
              </a:tblPr>
              <a:tblGrid>
                <a:gridCol w="1227736">
                  <a:extLst>
                    <a:ext uri="{9D8B030D-6E8A-4147-A177-3AD203B41FA5}">
                      <a16:colId xmlns:a16="http://schemas.microsoft.com/office/drawing/2014/main" val="865407418"/>
                    </a:ext>
                  </a:extLst>
                </a:gridCol>
                <a:gridCol w="6763914">
                  <a:extLst>
                    <a:ext uri="{9D8B030D-6E8A-4147-A177-3AD203B41FA5}">
                      <a16:colId xmlns:a16="http://schemas.microsoft.com/office/drawing/2014/main" val="391064836"/>
                    </a:ext>
                  </a:extLst>
                </a:gridCol>
              </a:tblGrid>
              <a:tr h="688242">
                <a:tc>
                  <a:txBody>
                    <a:bodyPr/>
                    <a:lstStyle/>
                    <a:p>
                      <a:r>
                        <a:rPr lang="en-GB" sz="1300" dirty="0">
                          <a:solidFill>
                            <a:schemeClr val="tx1"/>
                          </a:solidFill>
                        </a:rPr>
                        <a:t>Summary</a:t>
                      </a:r>
                    </a:p>
                    <a:p>
                      <a:r>
                        <a:rPr lang="en-GB" sz="1100" dirty="0">
                          <a:solidFill>
                            <a:schemeClr val="tx1"/>
                          </a:solidFill>
                        </a:rPr>
                        <a:t>W/E  </a:t>
                      </a:r>
                      <a:r>
                        <a:rPr lang="en-GB" sz="1100" baseline="0" dirty="0">
                          <a:solidFill>
                            <a:schemeClr val="tx1"/>
                          </a:solidFill>
                        </a:rPr>
                        <a:t>20</a:t>
                      </a:r>
                      <a:r>
                        <a:rPr lang="en-GB" sz="1100" baseline="30000" dirty="0">
                          <a:solidFill>
                            <a:schemeClr val="tx1"/>
                          </a:solidFill>
                        </a:rPr>
                        <a:t>th</a:t>
                      </a:r>
                      <a:r>
                        <a:rPr lang="en-GB" sz="1100" baseline="0" dirty="0">
                          <a:solidFill>
                            <a:schemeClr val="tx1"/>
                          </a:solidFill>
                        </a:rPr>
                        <a:t> Nov</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200" b="0" dirty="0">
                          <a:solidFill>
                            <a:schemeClr val="tx1"/>
                          </a:solidFill>
                        </a:rPr>
                        <a:t>On 18</a:t>
                      </a:r>
                      <a:r>
                        <a:rPr lang="en-GB" sz="1200" b="0" baseline="30000" dirty="0">
                          <a:solidFill>
                            <a:schemeClr val="tx1"/>
                          </a:solidFill>
                        </a:rPr>
                        <a:t>th</a:t>
                      </a:r>
                      <a:r>
                        <a:rPr lang="en-GB" sz="1200" b="0" dirty="0">
                          <a:solidFill>
                            <a:schemeClr val="tx1"/>
                          </a:solidFill>
                        </a:rPr>
                        <a:t> the team began the first sprint. Danielle Kelly (PO) identified and prioritised the first sprint’s activities – The Focus is </a:t>
                      </a:r>
                      <a:r>
                        <a:rPr lang="en-GB" sz="1200" b="1" dirty="0">
                          <a:solidFill>
                            <a:schemeClr val="tx1"/>
                          </a:solidFill>
                        </a:rPr>
                        <a:t>Submitting a meter reading through My Account (BEC)</a:t>
                      </a:r>
                      <a:r>
                        <a:rPr lang="en-GB" sz="1200" b="0" dirty="0">
                          <a:solidFill>
                            <a:schemeClr val="tx1"/>
                          </a:solidFill>
                        </a:rPr>
                        <a:t>. There’s still a few elements to be resolved (below) the team are already working at great pace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6106143"/>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647779789"/>
              </p:ext>
            </p:extLst>
          </p:nvPr>
        </p:nvGraphicFramePr>
        <p:xfrm>
          <a:off x="263351" y="5169727"/>
          <a:ext cx="11768087" cy="1238027"/>
        </p:xfrm>
        <a:graphic>
          <a:graphicData uri="http://schemas.openxmlformats.org/drawingml/2006/table">
            <a:tbl>
              <a:tblPr firstRow="1" bandRow="1">
                <a:tableStyleId>{21E4AEA4-8DFA-4A89-87EB-49C32662AFE0}</a:tableStyleId>
              </a:tblPr>
              <a:tblGrid>
                <a:gridCol w="1989195">
                  <a:extLst>
                    <a:ext uri="{9D8B030D-6E8A-4147-A177-3AD203B41FA5}">
                      <a16:colId xmlns:a16="http://schemas.microsoft.com/office/drawing/2014/main" val="1102543152"/>
                    </a:ext>
                  </a:extLst>
                </a:gridCol>
                <a:gridCol w="1628078">
                  <a:extLst>
                    <a:ext uri="{9D8B030D-6E8A-4147-A177-3AD203B41FA5}">
                      <a16:colId xmlns:a16="http://schemas.microsoft.com/office/drawing/2014/main" val="1529317940"/>
                    </a:ext>
                  </a:extLst>
                </a:gridCol>
                <a:gridCol w="1918010">
                  <a:extLst>
                    <a:ext uri="{9D8B030D-6E8A-4147-A177-3AD203B41FA5}">
                      <a16:colId xmlns:a16="http://schemas.microsoft.com/office/drawing/2014/main" val="1760223678"/>
                    </a:ext>
                  </a:extLst>
                </a:gridCol>
                <a:gridCol w="6232804">
                  <a:extLst>
                    <a:ext uri="{9D8B030D-6E8A-4147-A177-3AD203B41FA5}">
                      <a16:colId xmlns:a16="http://schemas.microsoft.com/office/drawing/2014/main" val="624538406"/>
                    </a:ext>
                  </a:extLst>
                </a:gridCol>
              </a:tblGrid>
              <a:tr h="415067">
                <a:tc>
                  <a:txBody>
                    <a:bodyPr/>
                    <a:lstStyle/>
                    <a:p>
                      <a:pPr marL="0" algn="l" defTabSz="914199" rtl="0" eaLnBrk="1" latinLnBrk="0" hangingPunct="1"/>
                      <a:r>
                        <a:rPr lang="en-GB" sz="1300" b="1" kern="1200" dirty="0">
                          <a:solidFill>
                            <a:schemeClr val="tx1"/>
                          </a:solidFill>
                          <a:latin typeface="+mn-lt"/>
                          <a:ea typeface="+mn-ea"/>
                          <a:cs typeface="+mn-cs"/>
                        </a:rPr>
                        <a:t>Key Milestone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199" rtl="0" eaLnBrk="1" latinLnBrk="0" hangingPunct="1"/>
                      <a:r>
                        <a:rPr lang="en-GB" sz="1300" b="1" kern="1200" dirty="0">
                          <a:solidFill>
                            <a:schemeClr val="tx1"/>
                          </a:solidFill>
                          <a:latin typeface="+mn-lt"/>
                          <a:ea typeface="+mn-ea"/>
                          <a:cs typeface="+mn-cs"/>
                        </a:rPr>
                        <a:t>Plan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199" rtl="0" eaLnBrk="1" latinLnBrk="0" hangingPunct="1"/>
                      <a:r>
                        <a:rPr lang="en-GB" sz="1300" b="1" kern="1200" dirty="0">
                          <a:solidFill>
                            <a:schemeClr val="tx1"/>
                          </a:solidFill>
                          <a:latin typeface="+mn-lt"/>
                          <a:ea typeface="+mn-ea"/>
                          <a:cs typeface="+mn-cs"/>
                        </a:rPr>
                        <a:t>Actual/Est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199" rtl="0" eaLnBrk="1" latinLnBrk="0" hangingPunct="1"/>
                      <a:r>
                        <a:rPr lang="en-GB" sz="1300" b="1" kern="1200" dirty="0">
                          <a:solidFill>
                            <a:schemeClr val="tx1"/>
                          </a:solidFill>
                          <a:latin typeface="+mn-lt"/>
                          <a:ea typeface="+mn-ea"/>
                          <a:cs typeface="+mn-cs"/>
                        </a:rPr>
                        <a:t>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887869300"/>
                  </a:ext>
                </a:extLst>
              </a:tr>
              <a:tr h="256195">
                <a:tc>
                  <a:txBody>
                    <a:bodyPr/>
                    <a:lstStyle/>
                    <a:p>
                      <a:r>
                        <a:rPr lang="en-GB" sz="1200" dirty="0">
                          <a:solidFill>
                            <a:schemeClr val="tx1"/>
                          </a:solidFill>
                        </a:rPr>
                        <a:t>User Testing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20</a:t>
                      </a:r>
                      <a:r>
                        <a:rPr lang="en-GB" sz="1200" baseline="30000" dirty="0">
                          <a:solidFill>
                            <a:schemeClr val="tx1"/>
                          </a:solidFill>
                        </a:rPr>
                        <a:t>th</a:t>
                      </a:r>
                      <a:r>
                        <a:rPr lang="en-GB" sz="1200" dirty="0">
                          <a:solidFill>
                            <a:schemeClr val="tx1"/>
                          </a:solidFill>
                        </a:rPr>
                        <a:t> November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1200" dirty="0">
                          <a:solidFill>
                            <a:schemeClr val="tx1"/>
                          </a:solidFill>
                        </a:rPr>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r>
                        <a:rPr lang="en-GB" sz="1200" dirty="0">
                          <a:solidFill>
                            <a:schemeClr val="tx1"/>
                          </a:solidFill>
                        </a:rPr>
                        <a:t>Working with Martin S to contacts TPI’s but the response time is slower than expected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5455187"/>
                  </a:ext>
                </a:extLst>
              </a:tr>
              <a:tr h="240603">
                <a:tc>
                  <a:txBody>
                    <a:bodyPr/>
                    <a:lstStyle/>
                    <a:p>
                      <a:pPr marL="0" algn="l" defTabSz="914400" rtl="0" eaLnBrk="1" latinLnBrk="0" hangingPunct="1"/>
                      <a:r>
                        <a:rPr lang="en-GB" sz="1200" kern="1200" dirty="0">
                          <a:solidFill>
                            <a:schemeClr val="tx1"/>
                          </a:solidFill>
                          <a:latin typeface="+mn-lt"/>
                          <a:ea typeface="+mn-ea"/>
                          <a:cs typeface="+mn-cs"/>
                        </a:rPr>
                        <a:t>Backlog Refinement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en-GB" sz="1200" kern="1200" dirty="0">
                          <a:solidFill>
                            <a:schemeClr val="tx1"/>
                          </a:solidFill>
                          <a:latin typeface="+mn-lt"/>
                          <a:ea typeface="+mn-ea"/>
                          <a:cs typeface="+mn-cs"/>
                        </a:rPr>
                        <a:t>27th November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27th November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algn="l" defTabSz="914400" rtl="0" eaLnBrk="1" latinLnBrk="0" hangingPunct="1"/>
                      <a:r>
                        <a:rPr lang="en-GB" sz="1200" kern="1200" dirty="0">
                          <a:solidFill>
                            <a:schemeClr val="tx1"/>
                          </a:solidFill>
                          <a:latin typeface="+mn-lt"/>
                          <a:ea typeface="+mn-ea"/>
                          <a:cs typeface="+mn-cs"/>
                        </a:rPr>
                        <a:t>Work with Danielle to build out the backlog and refine the tickets for Sprint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4992008"/>
                  </a:ext>
                </a:extLst>
              </a:tr>
              <a:tr h="245064">
                <a:tc>
                  <a:txBody>
                    <a:bodyPr/>
                    <a:lstStyle/>
                    <a:p>
                      <a:pPr marL="0" marR="0" lvl="3" indent="0" algn="l" defTabSz="914199" rtl="0" eaLnBrk="1" fontAlgn="auto" latinLnBrk="0" hangingPunct="1">
                        <a:lnSpc>
                          <a:spcPct val="100000"/>
                        </a:lnSpc>
                        <a:spcBef>
                          <a:spcPts val="0"/>
                        </a:spcBef>
                        <a:spcAft>
                          <a:spcPts val="0"/>
                        </a:spcAft>
                        <a:buClrTx/>
                        <a:buSzTx/>
                        <a:buFontTx/>
                        <a:buNone/>
                        <a:tabLst/>
                        <a:defRPr/>
                      </a:pPr>
                      <a:r>
                        <a:rPr lang="en-GB" sz="1200" dirty="0">
                          <a:solidFill>
                            <a:schemeClr val="tx1"/>
                          </a:solidFill>
                        </a:rPr>
                        <a:t>Sprint Show and Tell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30</a:t>
                      </a:r>
                      <a:r>
                        <a:rPr lang="en-GB" sz="1200" baseline="30000" dirty="0">
                          <a:solidFill>
                            <a:schemeClr val="tx1"/>
                          </a:solidFill>
                        </a:rPr>
                        <a:t>th</a:t>
                      </a:r>
                      <a:r>
                        <a:rPr lang="en-GB" sz="1200" dirty="0">
                          <a:solidFill>
                            <a:schemeClr val="tx1"/>
                          </a:solidFill>
                        </a:rPr>
                        <a:t> November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30</a:t>
                      </a:r>
                      <a:r>
                        <a:rPr lang="en-GB" sz="1200" baseline="30000" dirty="0">
                          <a:solidFill>
                            <a:schemeClr val="tx1"/>
                          </a:solidFill>
                        </a:rPr>
                        <a:t>th</a:t>
                      </a:r>
                      <a:r>
                        <a:rPr lang="en-GB" sz="1200" dirty="0">
                          <a:solidFill>
                            <a:schemeClr val="tx1"/>
                          </a:solidFill>
                        </a:rPr>
                        <a:t> November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Craig and Danielle to review invitee list and circulate in advance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57766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991470039"/>
              </p:ext>
            </p:extLst>
          </p:nvPr>
        </p:nvGraphicFramePr>
        <p:xfrm>
          <a:off x="10856155" y="817140"/>
          <a:ext cx="1148080" cy="936000"/>
        </p:xfrm>
        <a:graphic>
          <a:graphicData uri="http://schemas.openxmlformats.org/drawingml/2006/table">
            <a:tbl>
              <a:tblPr firstRow="1" bandRow="1">
                <a:tableStyleId>{5C22544A-7EE6-4342-B048-85BDC9FD1C3A}</a:tableStyleId>
              </a:tblPr>
              <a:tblGrid>
                <a:gridCol w="1148080">
                  <a:extLst>
                    <a:ext uri="{9D8B030D-6E8A-4147-A177-3AD203B41FA5}">
                      <a16:colId xmlns:a16="http://schemas.microsoft.com/office/drawing/2014/main" val="4119805513"/>
                    </a:ext>
                  </a:extLst>
                </a:gridCol>
              </a:tblGrid>
              <a:tr h="312000">
                <a:tc>
                  <a:txBody>
                    <a:bodyPr/>
                    <a:lstStyle/>
                    <a:p>
                      <a:pPr algn="ctr"/>
                      <a:r>
                        <a:rPr lang="en-GB" sz="1200" dirty="0"/>
                        <a:t>RAG Overall</a:t>
                      </a:r>
                    </a:p>
                  </a:txBody>
                  <a:tcPr/>
                </a:tc>
                <a:extLst>
                  <a:ext uri="{0D108BD9-81ED-4DB2-BD59-A6C34878D82A}">
                    <a16:rowId xmlns:a16="http://schemas.microsoft.com/office/drawing/2014/main" val="4139942858"/>
                  </a:ext>
                </a:extLst>
              </a:tr>
              <a:tr h="312000">
                <a:tc>
                  <a:txBody>
                    <a:bodyPr/>
                    <a:lstStyle/>
                    <a:p>
                      <a:pPr algn="ctr"/>
                      <a:r>
                        <a:rPr lang="en-GB" sz="1200" dirty="0"/>
                        <a:t>Amber </a:t>
                      </a:r>
                    </a:p>
                  </a:txBody>
                  <a:tcPr>
                    <a:solidFill>
                      <a:schemeClr val="bg2"/>
                    </a:solidFill>
                  </a:tcPr>
                </a:tc>
                <a:extLst>
                  <a:ext uri="{0D108BD9-81ED-4DB2-BD59-A6C34878D82A}">
                    <a16:rowId xmlns:a16="http://schemas.microsoft.com/office/drawing/2014/main" val="1371167705"/>
                  </a:ext>
                </a:extLst>
              </a:tr>
              <a:tr h="312000">
                <a:tc>
                  <a:txBody>
                    <a:bodyPr/>
                    <a:lstStyle/>
                    <a:p>
                      <a:pPr algn="ctr"/>
                      <a:r>
                        <a:rPr lang="en-GB" sz="1200" dirty="0"/>
                        <a:t>N/A</a:t>
                      </a:r>
                    </a:p>
                  </a:txBody>
                  <a:tcPr/>
                </a:tc>
                <a:extLst>
                  <a:ext uri="{0D108BD9-81ED-4DB2-BD59-A6C34878D82A}">
                    <a16:rowId xmlns:a16="http://schemas.microsoft.com/office/drawing/2014/main" val="2934503862"/>
                  </a:ext>
                </a:extLst>
              </a:tr>
            </a:tbl>
          </a:graphicData>
        </a:graphic>
      </p:graphicFrame>
      <p:graphicFrame>
        <p:nvGraphicFramePr>
          <p:cNvPr id="9" name="Table 8">
            <a:extLst>
              <a:ext uri="{FF2B5EF4-FFF2-40B4-BE49-F238E27FC236}">
                <a16:creationId xmlns:a16="http://schemas.microsoft.com/office/drawing/2014/main" id="{BAA3C539-108E-884B-91B3-59F036128316}"/>
              </a:ext>
            </a:extLst>
          </p:cNvPr>
          <p:cNvGraphicFramePr>
            <a:graphicFrameLocks noGrp="1"/>
          </p:cNvGraphicFramePr>
          <p:nvPr>
            <p:extLst>
              <p:ext uri="{D42A27DB-BD31-4B8C-83A1-F6EECF244321}">
                <p14:modId xmlns:p14="http://schemas.microsoft.com/office/powerpoint/2010/main" val="1224415913"/>
              </p:ext>
            </p:extLst>
          </p:nvPr>
        </p:nvGraphicFramePr>
        <p:xfrm>
          <a:off x="263349" y="1694094"/>
          <a:ext cx="7991651" cy="488836"/>
        </p:xfrm>
        <a:graphic>
          <a:graphicData uri="http://schemas.openxmlformats.org/drawingml/2006/table">
            <a:tbl>
              <a:tblPr firstRow="1" bandRow="1">
                <a:tableStyleId>{5C22544A-7EE6-4342-B048-85BDC9FD1C3A}</a:tableStyleId>
              </a:tblPr>
              <a:tblGrid>
                <a:gridCol w="1202844">
                  <a:extLst>
                    <a:ext uri="{9D8B030D-6E8A-4147-A177-3AD203B41FA5}">
                      <a16:colId xmlns:a16="http://schemas.microsoft.com/office/drawing/2014/main" val="865407418"/>
                    </a:ext>
                  </a:extLst>
                </a:gridCol>
                <a:gridCol w="6788807">
                  <a:extLst>
                    <a:ext uri="{9D8B030D-6E8A-4147-A177-3AD203B41FA5}">
                      <a16:colId xmlns:a16="http://schemas.microsoft.com/office/drawing/2014/main" val="391064836"/>
                    </a:ext>
                  </a:extLst>
                </a:gridCol>
              </a:tblGrid>
              <a:tr h="488836">
                <a:tc>
                  <a:txBody>
                    <a:bodyPr/>
                    <a:lstStyle/>
                    <a:p>
                      <a:r>
                        <a:rPr lang="en-GB" sz="1300" dirty="0">
                          <a:solidFill>
                            <a:schemeClr val="tx1"/>
                          </a:solidFill>
                        </a:rPr>
                        <a:t>Sprint Goal</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GB" sz="1200" b="0" dirty="0">
                          <a:solidFill>
                            <a:schemeClr val="tx1"/>
                          </a:solidFill>
                        </a:rPr>
                        <a:t>To develop a prototype that allows customers/TPIs to easily submit a meter reading by entering as little information as possible so that they are billed accurately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6106143"/>
                  </a:ext>
                </a:extLst>
              </a:tr>
            </a:tbl>
          </a:graphicData>
        </a:graphic>
      </p:graphicFrame>
    </p:spTree>
    <p:extLst>
      <p:ext uri="{BB962C8B-B14F-4D97-AF65-F5344CB8AC3E}">
        <p14:creationId xmlns:p14="http://schemas.microsoft.com/office/powerpoint/2010/main" val="851153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9582150" y="6469064"/>
            <a:ext cx="1085850" cy="204787"/>
          </a:xfrm>
          <a:prstGeom prst="rect">
            <a:avLst/>
          </a:prstGeom>
        </p:spPr>
        <p:txBody>
          <a:bodyPr/>
          <a:lstStyle/>
          <a:p>
            <a:fld id="{72A83A2B-3358-44F8-83A0-4598795D8FB5}" type="slidenum">
              <a:rPr lang="en-GB" smtClean="0">
                <a:solidFill>
                  <a:srgbClr val="FFFFFF"/>
                </a:solidFill>
              </a:rPr>
              <a:pPr/>
              <a:t>3</a:t>
            </a:fld>
            <a:endParaRPr lang="en-GB" dirty="0">
              <a:solidFill>
                <a:srgbClr val="FFFFFF"/>
              </a:solidFill>
            </a:endParaRPr>
          </a:p>
        </p:txBody>
      </p:sp>
      <p:sp>
        <p:nvSpPr>
          <p:cNvPr id="7" name="Rectangle 6"/>
          <p:cNvSpPr/>
          <p:nvPr/>
        </p:nvSpPr>
        <p:spPr>
          <a:xfrm>
            <a:off x="2" y="6691424"/>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8" name="Title 1"/>
          <p:cNvSpPr>
            <a:spLocks noGrp="1"/>
          </p:cNvSpPr>
          <p:nvPr>
            <p:ph type="title"/>
          </p:nvPr>
        </p:nvSpPr>
        <p:spPr>
          <a:xfrm>
            <a:off x="789600" y="516707"/>
            <a:ext cx="8792550" cy="790031"/>
          </a:xfrm>
        </p:spPr>
        <p:txBody>
          <a:bodyPr/>
          <a:lstStyle/>
          <a:p>
            <a:r>
              <a:rPr lang="en-GB" noProof="0" dirty="0"/>
              <a:t>Project Timeline</a:t>
            </a:r>
            <a:endParaRPr lang="en-GB" b="1" noProof="0" dirty="0">
              <a:solidFill>
                <a:srgbClr val="FF0000"/>
              </a:solidFill>
            </a:endParaRPr>
          </a:p>
        </p:txBody>
      </p:sp>
      <p:sp>
        <p:nvSpPr>
          <p:cNvPr id="2" name="Rectangle 1"/>
          <p:cNvSpPr/>
          <p:nvPr/>
        </p:nvSpPr>
        <p:spPr>
          <a:xfrm>
            <a:off x="737050" y="6078744"/>
            <a:ext cx="611373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 name="Picture 4">
            <a:extLst>
              <a:ext uri="{FF2B5EF4-FFF2-40B4-BE49-F238E27FC236}">
                <a16:creationId xmlns:a16="http://schemas.microsoft.com/office/drawing/2014/main" id="{60E1B602-C98C-2241-A1B9-9E5C0DD27F80}"/>
              </a:ext>
            </a:extLst>
          </p:cNvPr>
          <p:cNvPicPr>
            <a:picLocks noChangeAspect="1"/>
          </p:cNvPicPr>
          <p:nvPr/>
        </p:nvPicPr>
        <p:blipFill>
          <a:blip r:embed="rId3"/>
          <a:stretch>
            <a:fillRect/>
          </a:stretch>
        </p:blipFill>
        <p:spPr>
          <a:xfrm>
            <a:off x="604909" y="1884582"/>
            <a:ext cx="10850041" cy="1743149"/>
          </a:xfrm>
          <a:prstGeom prst="rect">
            <a:avLst/>
          </a:prstGeom>
        </p:spPr>
      </p:pic>
      <p:sp>
        <p:nvSpPr>
          <p:cNvPr id="13" name="TextBox 12">
            <a:extLst>
              <a:ext uri="{FF2B5EF4-FFF2-40B4-BE49-F238E27FC236}">
                <a16:creationId xmlns:a16="http://schemas.microsoft.com/office/drawing/2014/main" id="{3F71AD49-EFE5-F142-99C7-121DFE186944}"/>
              </a:ext>
            </a:extLst>
          </p:cNvPr>
          <p:cNvSpPr txBox="1"/>
          <p:nvPr/>
        </p:nvSpPr>
        <p:spPr>
          <a:xfrm>
            <a:off x="737050" y="1416716"/>
            <a:ext cx="5177642" cy="1077218"/>
          </a:xfrm>
          <a:prstGeom prst="rect">
            <a:avLst/>
          </a:prstGeom>
          <a:noFill/>
        </p:spPr>
        <p:txBody>
          <a:bodyPr wrap="square" rtlCol="0">
            <a:spAutoFit/>
          </a:bodyPr>
          <a:lstStyle/>
          <a:p>
            <a:pPr>
              <a:spcBef>
                <a:spcPts val="600"/>
              </a:spcBef>
            </a:pPr>
            <a:r>
              <a:rPr lang="en-GB" b="1" dirty="0"/>
              <a:t>Overall project timeline</a:t>
            </a:r>
          </a:p>
          <a:p>
            <a:pPr>
              <a:spcBef>
                <a:spcPts val="600"/>
              </a:spcBef>
            </a:pPr>
            <a:endParaRPr lang="en-GB" dirty="0"/>
          </a:p>
          <a:p>
            <a:pPr>
              <a:spcBef>
                <a:spcPts val="600"/>
              </a:spcBef>
            </a:pPr>
            <a:endParaRPr lang="en-GB" dirty="0"/>
          </a:p>
        </p:txBody>
      </p:sp>
      <p:sp>
        <p:nvSpPr>
          <p:cNvPr id="14" name="TextBox 13">
            <a:extLst>
              <a:ext uri="{FF2B5EF4-FFF2-40B4-BE49-F238E27FC236}">
                <a16:creationId xmlns:a16="http://schemas.microsoft.com/office/drawing/2014/main" id="{44A16153-E2E9-9D41-9EDF-8B89750E08E5}"/>
              </a:ext>
            </a:extLst>
          </p:cNvPr>
          <p:cNvSpPr txBox="1"/>
          <p:nvPr/>
        </p:nvSpPr>
        <p:spPr>
          <a:xfrm>
            <a:off x="737050" y="3978193"/>
            <a:ext cx="10559135" cy="1369606"/>
          </a:xfrm>
          <a:prstGeom prst="rect">
            <a:avLst/>
          </a:prstGeom>
          <a:noFill/>
        </p:spPr>
        <p:txBody>
          <a:bodyPr wrap="square" rtlCol="0">
            <a:spAutoFit/>
          </a:bodyPr>
          <a:lstStyle/>
          <a:p>
            <a:pPr>
              <a:spcBef>
                <a:spcPts val="600"/>
              </a:spcBef>
            </a:pPr>
            <a:r>
              <a:rPr lang="en-GB" b="1" dirty="0"/>
              <a:t>Summary</a:t>
            </a:r>
          </a:p>
          <a:p>
            <a:pPr>
              <a:spcBef>
                <a:spcPts val="600"/>
              </a:spcBef>
            </a:pPr>
            <a:endParaRPr lang="en-GB" dirty="0"/>
          </a:p>
          <a:p>
            <a:pPr marL="285750" indent="-285750">
              <a:spcBef>
                <a:spcPts val="600"/>
              </a:spcBef>
              <a:buFont typeface="Arial" panose="020B0604020202020204" pitchFamily="34" charset="0"/>
              <a:buChar char="•"/>
            </a:pPr>
            <a:r>
              <a:rPr lang="en-GB" sz="1600" dirty="0"/>
              <a:t>The team are currently on track, Sprint 1 starting on the agreed date and will run for the planned 2 weeks.</a:t>
            </a:r>
          </a:p>
          <a:p>
            <a:pPr marL="285750" indent="-285750">
              <a:spcBef>
                <a:spcPts val="600"/>
              </a:spcBef>
              <a:buFont typeface="Arial" panose="020B0604020202020204" pitchFamily="34" charset="0"/>
              <a:buChar char="•"/>
            </a:pPr>
            <a:r>
              <a:rPr lang="en-GB" sz="1600" dirty="0"/>
              <a:t>The Setup phase is currently over running and there are a few actions outstanding with SSE and Sopra Steria </a:t>
            </a:r>
          </a:p>
        </p:txBody>
      </p:sp>
    </p:spTree>
    <p:extLst>
      <p:ext uri="{BB962C8B-B14F-4D97-AF65-F5344CB8AC3E}">
        <p14:creationId xmlns:p14="http://schemas.microsoft.com/office/powerpoint/2010/main" val="3160540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9582150" y="6469064"/>
            <a:ext cx="1085850" cy="204787"/>
          </a:xfrm>
          <a:prstGeom prst="rect">
            <a:avLst/>
          </a:prstGeom>
        </p:spPr>
        <p:txBody>
          <a:bodyPr/>
          <a:lstStyle/>
          <a:p>
            <a:fld id="{72A83A2B-3358-44F8-83A0-4598795D8FB5}" type="slidenum">
              <a:rPr lang="en-GB" smtClean="0">
                <a:solidFill>
                  <a:srgbClr val="FFFFFF"/>
                </a:solidFill>
              </a:rPr>
              <a:pPr/>
              <a:t>4</a:t>
            </a:fld>
            <a:endParaRPr lang="en-GB" dirty="0">
              <a:solidFill>
                <a:srgbClr val="FFFFFF"/>
              </a:solidFill>
            </a:endParaRPr>
          </a:p>
        </p:txBody>
      </p:sp>
      <p:sp>
        <p:nvSpPr>
          <p:cNvPr id="7" name="Rectangle 6"/>
          <p:cNvSpPr/>
          <p:nvPr/>
        </p:nvSpPr>
        <p:spPr>
          <a:xfrm>
            <a:off x="2" y="6691424"/>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8" name="Title 1"/>
          <p:cNvSpPr>
            <a:spLocks noGrp="1"/>
          </p:cNvSpPr>
          <p:nvPr>
            <p:ph type="title"/>
          </p:nvPr>
        </p:nvSpPr>
        <p:spPr>
          <a:xfrm>
            <a:off x="789600" y="516707"/>
            <a:ext cx="8792550" cy="790031"/>
          </a:xfrm>
        </p:spPr>
        <p:txBody>
          <a:bodyPr/>
          <a:lstStyle/>
          <a:p>
            <a:r>
              <a:rPr lang="en-GB" noProof="0" dirty="0"/>
              <a:t>Progress Update</a:t>
            </a:r>
            <a:endParaRPr lang="en-GB" b="1" noProof="0" dirty="0">
              <a:solidFill>
                <a:srgbClr val="FF0000"/>
              </a:solidFill>
            </a:endParaRPr>
          </a:p>
        </p:txBody>
      </p:sp>
      <p:sp>
        <p:nvSpPr>
          <p:cNvPr id="6" name="TextBox 5"/>
          <p:cNvSpPr txBox="1"/>
          <p:nvPr/>
        </p:nvSpPr>
        <p:spPr>
          <a:xfrm>
            <a:off x="788110" y="1464146"/>
            <a:ext cx="5371218" cy="3293209"/>
          </a:xfrm>
          <a:prstGeom prst="rect">
            <a:avLst/>
          </a:prstGeom>
          <a:noFill/>
        </p:spPr>
        <p:txBody>
          <a:bodyPr wrap="square" rtlCol="0">
            <a:spAutoFit/>
          </a:bodyPr>
          <a:lstStyle/>
          <a:p>
            <a:pPr marL="285750" indent="-285750">
              <a:buFont typeface="Arial" panose="020B0604020202020204" pitchFamily="34" charset="0"/>
              <a:buChar char="•"/>
            </a:pPr>
            <a:r>
              <a:rPr lang="en-GB" sz="1600" dirty="0"/>
              <a:t>For sprint 1, the team are not using story points or t-shirt sizing. The team do not currently have access to Azure DevOps but will do for Sprint 2. We have time boxed the activities to ensure that we will complete the agreed activities within this sprint. The pace in which we work this sprint will be used to estimate effort in the future sprints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Future Reports will look to include a burndown report once we have access to the correct software.</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t>Note - </a:t>
            </a:r>
            <a:r>
              <a:rPr lang="en-GB" sz="1600" dirty="0"/>
              <a:t>Attached with this report is two screenshots of the boards </a:t>
            </a:r>
          </a:p>
        </p:txBody>
      </p:sp>
      <p:sp>
        <p:nvSpPr>
          <p:cNvPr id="2" name="Rectangle 1"/>
          <p:cNvSpPr/>
          <p:nvPr/>
        </p:nvSpPr>
        <p:spPr>
          <a:xfrm>
            <a:off x="737050" y="6078744"/>
            <a:ext cx="611373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a:extLst>
              <a:ext uri="{FF2B5EF4-FFF2-40B4-BE49-F238E27FC236}">
                <a16:creationId xmlns:a16="http://schemas.microsoft.com/office/drawing/2014/main" id="{D8E26C14-6016-4640-9F8A-D6AB79AAB17C}"/>
              </a:ext>
            </a:extLst>
          </p:cNvPr>
          <p:cNvPicPr>
            <a:picLocks noChangeAspect="1"/>
          </p:cNvPicPr>
          <p:nvPr/>
        </p:nvPicPr>
        <p:blipFill>
          <a:blip r:embed="rId3"/>
          <a:stretch>
            <a:fillRect/>
          </a:stretch>
        </p:blipFill>
        <p:spPr>
          <a:xfrm>
            <a:off x="6620460" y="993415"/>
            <a:ext cx="4834490" cy="5265349"/>
          </a:xfrm>
          <a:prstGeom prst="rect">
            <a:avLst/>
          </a:prstGeom>
        </p:spPr>
      </p:pic>
    </p:spTree>
    <p:extLst>
      <p:ext uri="{BB962C8B-B14F-4D97-AF65-F5344CB8AC3E}">
        <p14:creationId xmlns:p14="http://schemas.microsoft.com/office/powerpoint/2010/main" val="361883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Key ISSUES</a:t>
            </a:r>
            <a:endParaRPr lang="en-GB" b="1" noProof="0" dirty="0">
              <a:solidFill>
                <a:srgbClr val="FF0000"/>
              </a:solidFill>
            </a:endParaRPr>
          </a:p>
        </p:txBody>
      </p:sp>
      <p:sp>
        <p:nvSpPr>
          <p:cNvPr id="3" name="Slide Number Placeholder 2"/>
          <p:cNvSpPr>
            <a:spLocks noGrp="1"/>
          </p:cNvSpPr>
          <p:nvPr>
            <p:ph type="sldNum" sz="quarter" idx="4294967295"/>
          </p:nvPr>
        </p:nvSpPr>
        <p:spPr>
          <a:xfrm>
            <a:off x="9582150" y="6469064"/>
            <a:ext cx="1085850" cy="204787"/>
          </a:xfrm>
          <a:prstGeom prst="rect">
            <a:avLst/>
          </a:prstGeom>
        </p:spPr>
        <p:txBody>
          <a:bodyPr/>
          <a:lstStyle/>
          <a:p>
            <a:fld id="{72A83A2B-3358-44F8-83A0-4598795D8FB5}" type="slidenum">
              <a:rPr lang="en-GB" smtClean="0">
                <a:solidFill>
                  <a:srgbClr val="FFFFFF"/>
                </a:solidFill>
              </a:rPr>
              <a:pPr/>
              <a:t>5</a:t>
            </a:fld>
            <a:endParaRPr lang="en-GB" dirty="0">
              <a:solidFill>
                <a:srgbClr val="FFFFFF"/>
              </a:solidFill>
            </a:endParaRPr>
          </a:p>
        </p:txBody>
      </p:sp>
      <p:sp>
        <p:nvSpPr>
          <p:cNvPr id="7" name="Rectangle 6"/>
          <p:cNvSpPr/>
          <p:nvPr/>
        </p:nvSpPr>
        <p:spPr>
          <a:xfrm>
            <a:off x="2" y="6691424"/>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1172794155"/>
              </p:ext>
            </p:extLst>
          </p:nvPr>
        </p:nvGraphicFramePr>
        <p:xfrm>
          <a:off x="719137" y="1282058"/>
          <a:ext cx="10727164" cy="1002352"/>
        </p:xfrm>
        <a:graphic>
          <a:graphicData uri="http://schemas.openxmlformats.org/drawingml/2006/table">
            <a:tbl>
              <a:tblPr/>
              <a:tblGrid>
                <a:gridCol w="704018">
                  <a:extLst>
                    <a:ext uri="{9D8B030D-6E8A-4147-A177-3AD203B41FA5}">
                      <a16:colId xmlns:a16="http://schemas.microsoft.com/office/drawing/2014/main" val="2049006322"/>
                    </a:ext>
                  </a:extLst>
                </a:gridCol>
                <a:gridCol w="2621858">
                  <a:extLst>
                    <a:ext uri="{9D8B030D-6E8A-4147-A177-3AD203B41FA5}">
                      <a16:colId xmlns:a16="http://schemas.microsoft.com/office/drawing/2014/main" val="725199770"/>
                    </a:ext>
                  </a:extLst>
                </a:gridCol>
                <a:gridCol w="473391">
                  <a:extLst>
                    <a:ext uri="{9D8B030D-6E8A-4147-A177-3AD203B41FA5}">
                      <a16:colId xmlns:a16="http://schemas.microsoft.com/office/drawing/2014/main" val="3761426463"/>
                    </a:ext>
                  </a:extLst>
                </a:gridCol>
                <a:gridCol w="646361">
                  <a:extLst>
                    <a:ext uri="{9D8B030D-6E8A-4147-A177-3AD203B41FA5}">
                      <a16:colId xmlns:a16="http://schemas.microsoft.com/office/drawing/2014/main" val="786482428"/>
                    </a:ext>
                  </a:extLst>
                </a:gridCol>
                <a:gridCol w="485529">
                  <a:extLst>
                    <a:ext uri="{9D8B030D-6E8A-4147-A177-3AD203B41FA5}">
                      <a16:colId xmlns:a16="http://schemas.microsoft.com/office/drawing/2014/main" val="3251975959"/>
                    </a:ext>
                  </a:extLst>
                </a:gridCol>
                <a:gridCol w="400562">
                  <a:extLst>
                    <a:ext uri="{9D8B030D-6E8A-4147-A177-3AD203B41FA5}">
                      <a16:colId xmlns:a16="http://schemas.microsoft.com/office/drawing/2014/main" val="502213573"/>
                    </a:ext>
                  </a:extLst>
                </a:gridCol>
                <a:gridCol w="1954256">
                  <a:extLst>
                    <a:ext uri="{9D8B030D-6E8A-4147-A177-3AD203B41FA5}">
                      <a16:colId xmlns:a16="http://schemas.microsoft.com/office/drawing/2014/main" val="3235836376"/>
                    </a:ext>
                  </a:extLst>
                </a:gridCol>
                <a:gridCol w="2758414">
                  <a:extLst>
                    <a:ext uri="{9D8B030D-6E8A-4147-A177-3AD203B41FA5}">
                      <a16:colId xmlns:a16="http://schemas.microsoft.com/office/drawing/2014/main" val="1226307422"/>
                    </a:ext>
                  </a:extLst>
                </a:gridCol>
                <a:gridCol w="682775">
                  <a:extLst>
                    <a:ext uri="{9D8B030D-6E8A-4147-A177-3AD203B41FA5}">
                      <a16:colId xmlns:a16="http://schemas.microsoft.com/office/drawing/2014/main" val="1598143087"/>
                    </a:ext>
                  </a:extLst>
                </a:gridCol>
              </a:tblGrid>
              <a:tr h="549518">
                <a:tc>
                  <a:txBody>
                    <a:bodyPr/>
                    <a:lstStyle/>
                    <a:p>
                      <a:pPr algn="l" fontAlgn="t"/>
                      <a:r>
                        <a:rPr lang="en-GB" sz="1000" b="1" i="0" u="none" strike="noStrike" dirty="0">
                          <a:solidFill>
                            <a:srgbClr val="FFFFFF"/>
                          </a:solidFill>
                          <a:effectLst/>
                          <a:latin typeface="Calibri" panose="020F0502020204030204" pitchFamily="34" charset="0"/>
                        </a:rPr>
                        <a:t>REF</a:t>
                      </a:r>
                    </a:p>
                  </a:txBody>
                  <a:tcPr marL="6928" marR="6928" marT="6928"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Description</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Raised Date</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Raised BY</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Severity</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RAG</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Mitigation</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Progress</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Owner</a:t>
                      </a:r>
                    </a:p>
                  </a:txBody>
                  <a:tcPr marL="6928" marR="6928" marT="6928"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936706309"/>
                  </a:ext>
                </a:extLst>
              </a:tr>
              <a:tr h="452834">
                <a:tc>
                  <a:txBody>
                    <a:bodyPr/>
                    <a:lstStyle/>
                    <a:p>
                      <a:pPr algn="ctr" fontAlgn="t"/>
                      <a:r>
                        <a:rPr lang="en-GB" sz="1000" b="0" i="0" u="none" strike="noStrike" dirty="0">
                          <a:solidFill>
                            <a:srgbClr val="000000"/>
                          </a:solidFill>
                          <a:effectLst/>
                          <a:latin typeface="Calibri" panose="020F0502020204030204" pitchFamily="34" charset="0"/>
                        </a:rPr>
                        <a:t>I001</a:t>
                      </a:r>
                    </a:p>
                  </a:txBody>
                  <a:tcPr marL="6928" marR="6928" marT="6928"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N/A</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n-GB" sz="1000" b="0" i="0" u="none" strike="noStrike" dirty="0">
                          <a:solidFill>
                            <a:srgbClr val="000000"/>
                          </a:solidFill>
                          <a:effectLst/>
                          <a:latin typeface="Calibri" panose="020F0502020204030204" pitchFamily="34" charset="0"/>
                        </a:rPr>
                        <a:t>N/A</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N/A</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n-GB" sz="1000" b="0" i="0" u="none" strike="noStrike" dirty="0">
                          <a:solidFill>
                            <a:srgbClr val="000000"/>
                          </a:solidFill>
                          <a:effectLst/>
                          <a:latin typeface="Calibri" panose="020F0502020204030204" pitchFamily="34" charset="0"/>
                        </a:rPr>
                        <a:t>L</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 </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t"/>
                      <a:r>
                        <a:rPr lang="en-GB" sz="1000" b="0" i="0" u="none" strike="noStrike" dirty="0">
                          <a:solidFill>
                            <a:srgbClr val="000000"/>
                          </a:solidFill>
                          <a:effectLst/>
                          <a:latin typeface="Calibri" panose="020F0502020204030204" pitchFamily="34" charset="0"/>
                        </a:rPr>
                        <a:t>N/A</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N/A</a:t>
                      </a:r>
                    </a:p>
                  </a:txBody>
                  <a:tcPr marL="6928" marR="6928" marT="6928"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N/A</a:t>
                      </a:r>
                    </a:p>
                  </a:txBody>
                  <a:tcPr marL="6928" marR="6928" marT="6928"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94335577"/>
                  </a:ext>
                </a:extLst>
              </a:tr>
            </a:tbl>
          </a:graphicData>
        </a:graphic>
      </p:graphicFrame>
    </p:spTree>
    <p:extLst>
      <p:ext uri="{BB962C8B-B14F-4D97-AF65-F5344CB8AC3E}">
        <p14:creationId xmlns:p14="http://schemas.microsoft.com/office/powerpoint/2010/main" val="2898148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KEY RISKS </a:t>
            </a:r>
            <a:endParaRPr lang="en-GB" b="1" noProof="0" dirty="0">
              <a:solidFill>
                <a:srgbClr val="FF0000"/>
              </a:solidFill>
            </a:endParaRPr>
          </a:p>
        </p:txBody>
      </p:sp>
      <p:sp>
        <p:nvSpPr>
          <p:cNvPr id="3" name="Slide Number Placeholder 2"/>
          <p:cNvSpPr>
            <a:spLocks noGrp="1"/>
          </p:cNvSpPr>
          <p:nvPr>
            <p:ph type="sldNum" sz="quarter" idx="4294967295"/>
          </p:nvPr>
        </p:nvSpPr>
        <p:spPr>
          <a:xfrm>
            <a:off x="9582150" y="6469064"/>
            <a:ext cx="1085850" cy="204787"/>
          </a:xfrm>
          <a:prstGeom prst="rect">
            <a:avLst/>
          </a:prstGeom>
        </p:spPr>
        <p:txBody>
          <a:bodyPr/>
          <a:lstStyle/>
          <a:p>
            <a:fld id="{72A83A2B-3358-44F8-83A0-4598795D8FB5}" type="slidenum">
              <a:rPr lang="en-GB" smtClean="0">
                <a:solidFill>
                  <a:srgbClr val="FFFFFF"/>
                </a:solidFill>
              </a:rPr>
              <a:pPr/>
              <a:t>6</a:t>
            </a:fld>
            <a:endParaRPr lang="en-GB" dirty="0">
              <a:solidFill>
                <a:srgbClr val="FFFFFF"/>
              </a:solidFill>
            </a:endParaRPr>
          </a:p>
        </p:txBody>
      </p:sp>
      <p:sp>
        <p:nvSpPr>
          <p:cNvPr id="10" name="Rectangle 9"/>
          <p:cNvSpPr/>
          <p:nvPr/>
        </p:nvSpPr>
        <p:spPr>
          <a:xfrm>
            <a:off x="2" y="6691424"/>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graphicFrame>
        <p:nvGraphicFramePr>
          <p:cNvPr id="8" name="Table 7"/>
          <p:cNvGraphicFramePr>
            <a:graphicFrameLocks noGrp="1"/>
          </p:cNvGraphicFramePr>
          <p:nvPr>
            <p:extLst>
              <p:ext uri="{D42A27DB-BD31-4B8C-83A1-F6EECF244321}">
                <p14:modId xmlns:p14="http://schemas.microsoft.com/office/powerpoint/2010/main" val="1463667446"/>
              </p:ext>
            </p:extLst>
          </p:nvPr>
        </p:nvGraphicFramePr>
        <p:xfrm>
          <a:off x="671878" y="1418366"/>
          <a:ext cx="10769600" cy="2924175"/>
        </p:xfrm>
        <a:graphic>
          <a:graphicData uri="http://schemas.openxmlformats.org/drawingml/2006/table">
            <a:tbl>
              <a:tblPr/>
              <a:tblGrid>
                <a:gridCol w="736166">
                  <a:extLst>
                    <a:ext uri="{9D8B030D-6E8A-4147-A177-3AD203B41FA5}">
                      <a16:colId xmlns:a16="http://schemas.microsoft.com/office/drawing/2014/main" val="4029939420"/>
                    </a:ext>
                  </a:extLst>
                </a:gridCol>
                <a:gridCol w="2741584">
                  <a:extLst>
                    <a:ext uri="{9D8B030D-6E8A-4147-A177-3AD203B41FA5}">
                      <a16:colId xmlns:a16="http://schemas.microsoft.com/office/drawing/2014/main" val="3964974853"/>
                    </a:ext>
                  </a:extLst>
                </a:gridCol>
                <a:gridCol w="495008">
                  <a:extLst>
                    <a:ext uri="{9D8B030D-6E8A-4147-A177-3AD203B41FA5}">
                      <a16:colId xmlns:a16="http://schemas.microsoft.com/office/drawing/2014/main" val="742154268"/>
                    </a:ext>
                  </a:extLst>
                </a:gridCol>
                <a:gridCol w="675876">
                  <a:extLst>
                    <a:ext uri="{9D8B030D-6E8A-4147-A177-3AD203B41FA5}">
                      <a16:colId xmlns:a16="http://schemas.microsoft.com/office/drawing/2014/main" val="2405106565"/>
                    </a:ext>
                  </a:extLst>
                </a:gridCol>
                <a:gridCol w="507701">
                  <a:extLst>
                    <a:ext uri="{9D8B030D-6E8A-4147-A177-3AD203B41FA5}">
                      <a16:colId xmlns:a16="http://schemas.microsoft.com/office/drawing/2014/main" val="2764170697"/>
                    </a:ext>
                  </a:extLst>
                </a:gridCol>
                <a:gridCol w="418853">
                  <a:extLst>
                    <a:ext uri="{9D8B030D-6E8A-4147-A177-3AD203B41FA5}">
                      <a16:colId xmlns:a16="http://schemas.microsoft.com/office/drawing/2014/main" val="1253057937"/>
                    </a:ext>
                  </a:extLst>
                </a:gridCol>
                <a:gridCol w="2132343">
                  <a:extLst>
                    <a:ext uri="{9D8B030D-6E8A-4147-A177-3AD203B41FA5}">
                      <a16:colId xmlns:a16="http://schemas.microsoft.com/office/drawing/2014/main" val="587937437"/>
                    </a:ext>
                  </a:extLst>
                </a:gridCol>
                <a:gridCol w="2348115">
                  <a:extLst>
                    <a:ext uri="{9D8B030D-6E8A-4147-A177-3AD203B41FA5}">
                      <a16:colId xmlns:a16="http://schemas.microsoft.com/office/drawing/2014/main" val="2587737518"/>
                    </a:ext>
                  </a:extLst>
                </a:gridCol>
                <a:gridCol w="713954">
                  <a:extLst>
                    <a:ext uri="{9D8B030D-6E8A-4147-A177-3AD203B41FA5}">
                      <a16:colId xmlns:a16="http://schemas.microsoft.com/office/drawing/2014/main" val="1995909291"/>
                    </a:ext>
                  </a:extLst>
                </a:gridCol>
              </a:tblGrid>
              <a:tr h="609600">
                <a:tc>
                  <a:txBody>
                    <a:bodyPr/>
                    <a:lstStyle/>
                    <a:p>
                      <a:pPr algn="l" fontAlgn="t"/>
                      <a:r>
                        <a:rPr lang="en-GB" sz="1000" b="1" i="0" u="none" strike="noStrike" dirty="0">
                          <a:solidFill>
                            <a:srgbClr val="FFFFFF"/>
                          </a:solidFill>
                          <a:effectLst/>
                          <a:latin typeface="Calibri" panose="020F0502020204030204" pitchFamily="34" charset="0"/>
                        </a:rPr>
                        <a:t>REF</a:t>
                      </a:r>
                    </a:p>
                  </a:txBody>
                  <a:tcPr marL="9525" marR="9525" marT="9525"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Description</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Raised Date</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Raised By</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Severity</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RAG</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Mitigation</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Progress</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l" fontAlgn="t"/>
                      <a:r>
                        <a:rPr lang="en-GB" sz="1000" b="1" i="0" u="none" strike="noStrike">
                          <a:solidFill>
                            <a:srgbClr val="FFFFFF"/>
                          </a:solidFill>
                          <a:effectLst/>
                          <a:latin typeface="Calibri" panose="020F0502020204030204" pitchFamily="34" charset="0"/>
                        </a:rPr>
                        <a:t>Owner</a:t>
                      </a:r>
                    </a:p>
                  </a:txBody>
                  <a:tcPr marL="9525" marR="9525" marT="9525"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2357868152"/>
                  </a:ext>
                </a:extLst>
              </a:tr>
              <a:tr h="465852">
                <a:tc>
                  <a:txBody>
                    <a:bodyPr/>
                    <a:lstStyle/>
                    <a:p>
                      <a:pPr algn="ctr" fontAlgn="ctr"/>
                      <a:r>
                        <a:rPr lang="en-GB" sz="1000" b="0" i="0" u="none" strike="noStrike" dirty="0">
                          <a:solidFill>
                            <a:srgbClr val="000000"/>
                          </a:solidFill>
                          <a:effectLst/>
                          <a:latin typeface="Calibri" panose="020F0502020204030204" pitchFamily="34" charset="0"/>
                        </a:rPr>
                        <a:t>R001</a:t>
                      </a:r>
                    </a:p>
                  </a:txBody>
                  <a:tcPr marL="9525" marR="9525" marT="9525" marB="0" anchor="ctr">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No access to the My Account Area. We are designing a solution that is based on conversation and assumptions. We’re at risking of designing a prototype that doesn’t align with the current My Account area</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n-GB" sz="1000" b="0" i="0" u="none" strike="noStrike" dirty="0">
                          <a:solidFill>
                            <a:srgbClr val="000000"/>
                          </a:solidFill>
                          <a:effectLst/>
                          <a:latin typeface="Calibri" panose="020F0502020204030204" pitchFamily="34" charset="0"/>
                        </a:rPr>
                        <a:t>13</a:t>
                      </a:r>
                      <a:r>
                        <a:rPr lang="en-GB" sz="1000" b="0" i="0" u="none" strike="noStrike" baseline="30000" dirty="0">
                          <a:solidFill>
                            <a:srgbClr val="000000"/>
                          </a:solidFill>
                          <a:effectLst/>
                          <a:latin typeface="Calibri" panose="020F0502020204030204" pitchFamily="34" charset="0"/>
                        </a:rPr>
                        <a:t>th</a:t>
                      </a:r>
                      <a:r>
                        <a:rPr lang="en-GB" sz="1000" b="0" i="0" u="none" strike="noStrike" dirty="0">
                          <a:solidFill>
                            <a:srgbClr val="000000"/>
                          </a:solidFill>
                          <a:effectLst/>
                          <a:latin typeface="Calibri" panose="020F0502020204030204" pitchFamily="34" charset="0"/>
                        </a:rPr>
                        <a:t> Nov</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Craig</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r>
                        <a:rPr lang="en-GB" sz="1000" b="0" i="0" u="none" strike="noStrike" dirty="0">
                          <a:solidFill>
                            <a:srgbClr val="000000"/>
                          </a:solidFill>
                          <a:effectLst/>
                          <a:latin typeface="Calibri" panose="020F0502020204030204" pitchFamily="34" charset="0"/>
                        </a:rPr>
                        <a:t>High</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ctr" fontAlgn="t"/>
                      <a:endParaRPr lang="en-GB" sz="1000" b="0" i="0" u="none" strike="noStrike" dirty="0">
                        <a:solidFill>
                          <a:srgbClr val="000000"/>
                        </a:solidFill>
                        <a:effectLst/>
                        <a:latin typeface="Calibri" panose="020F0502020204030204" pitchFamily="34" charset="0"/>
                      </a:endParaRP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chemeClr val="tx2"/>
                    </a:solidFill>
                  </a:tcPr>
                </a:tc>
                <a:tc>
                  <a:txBody>
                    <a:bodyPr/>
                    <a:lstStyle/>
                    <a:p>
                      <a:pPr algn="l" fontAlgn="t"/>
                      <a:r>
                        <a:rPr lang="en-GB" sz="1000" b="0" i="0" u="none" strike="noStrike" dirty="0">
                          <a:solidFill>
                            <a:srgbClr val="000000"/>
                          </a:solidFill>
                          <a:effectLst/>
                          <a:latin typeface="Calibri" panose="020F0502020204030204" pitchFamily="34" charset="0"/>
                        </a:rPr>
                        <a:t> We’re working with a number of SMEs to understand what’s in the My Account area. We’re attempting to liaise with the current website own – Angelika </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Blocked – receive no response from Angelika. Fiona has asked Steve but no response either</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GB" sz="1000" b="0" i="0" u="none" strike="noStrike" dirty="0">
                          <a:solidFill>
                            <a:srgbClr val="000000"/>
                          </a:solidFill>
                          <a:effectLst/>
                          <a:latin typeface="Calibri" panose="020F0502020204030204" pitchFamily="34" charset="0"/>
                        </a:rPr>
                        <a:t>Craig D</a:t>
                      </a:r>
                    </a:p>
                  </a:txBody>
                  <a:tcPr marL="9525" marR="9525" marT="9525"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4235051792"/>
                  </a:ext>
                </a:extLst>
              </a:tr>
              <a:tr h="570016">
                <a:tc>
                  <a:txBody>
                    <a:bodyPr/>
                    <a:lstStyle/>
                    <a:p>
                      <a:pPr algn="ctr" fontAlgn="ctr"/>
                      <a:r>
                        <a:rPr lang="en-GB" sz="1000" b="0" i="0" u="none" strike="noStrike" dirty="0">
                          <a:solidFill>
                            <a:srgbClr val="000000"/>
                          </a:solidFill>
                          <a:effectLst/>
                          <a:latin typeface="Calibri" panose="020F0502020204030204" pitchFamily="34" charset="0"/>
                        </a:rPr>
                        <a:t>R004</a:t>
                      </a:r>
                    </a:p>
                  </a:txBody>
                  <a:tcPr marL="9525" marR="9525" marT="9525" marB="0" anchor="ctr">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Prototype Build - We awaiting confirmations that the team and build the prototype in HTML/CSS over Vue JS. The team are starting to build the prototype in HTML/CSS, if we need to build in Vue JS then this will slow progress and require re-work.</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t"/>
                      <a:r>
                        <a:rPr lang="en-GB" sz="1000" b="0" i="0" u="none" strike="noStrike" dirty="0">
                          <a:solidFill>
                            <a:srgbClr val="000000"/>
                          </a:solidFill>
                          <a:effectLst/>
                          <a:latin typeface="Calibri" panose="020F0502020204030204" pitchFamily="34" charset="0"/>
                        </a:rPr>
                        <a:t>13</a:t>
                      </a:r>
                      <a:r>
                        <a:rPr lang="en-GB" sz="1000" b="0" i="0" u="none" strike="noStrike" baseline="30000" dirty="0">
                          <a:solidFill>
                            <a:srgbClr val="000000"/>
                          </a:solidFill>
                          <a:effectLst/>
                          <a:latin typeface="Calibri" panose="020F0502020204030204" pitchFamily="34" charset="0"/>
                        </a:rPr>
                        <a:t>th</a:t>
                      </a:r>
                      <a:r>
                        <a:rPr lang="en-GB" sz="1000" b="0" i="0" u="none" strike="noStrike" dirty="0">
                          <a:solidFill>
                            <a:srgbClr val="000000"/>
                          </a:solidFill>
                          <a:effectLst/>
                          <a:latin typeface="Calibri" panose="020F0502020204030204" pitchFamily="34" charset="0"/>
                        </a:rPr>
                        <a:t> Nov</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Craig</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t"/>
                      <a:r>
                        <a:rPr lang="en-GB" sz="1000" b="0" i="0" u="none" strike="noStrike" dirty="0">
                          <a:solidFill>
                            <a:srgbClr val="000000"/>
                          </a:solidFill>
                          <a:effectLst/>
                          <a:latin typeface="Calibri" panose="020F0502020204030204" pitchFamily="34" charset="0"/>
                        </a:rPr>
                        <a:t>High</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t"/>
                      <a:endParaRPr lang="en-GB" sz="1000" b="0" i="0" u="none" strike="noStrike" dirty="0">
                        <a:solidFill>
                          <a:srgbClr val="000000"/>
                        </a:solidFill>
                        <a:effectLst/>
                        <a:latin typeface="Calibri" panose="020F0502020204030204" pitchFamily="34" charset="0"/>
                      </a:endParaRP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chemeClr val="tx2"/>
                    </a:solidFill>
                  </a:tcPr>
                </a:tc>
                <a:tc>
                  <a:txBody>
                    <a:bodyPr/>
                    <a:lstStyle/>
                    <a:p>
                      <a:pPr algn="l" fontAlgn="t"/>
                      <a:r>
                        <a:rPr lang="en-GB" sz="1000" b="0" i="0" u="none" strike="noStrike" dirty="0">
                          <a:solidFill>
                            <a:srgbClr val="000000"/>
                          </a:solidFill>
                          <a:effectLst/>
                          <a:latin typeface="Calibri" panose="020F0502020204030204" pitchFamily="34" charset="0"/>
                        </a:rPr>
                        <a:t>We’re progressing with HTML/CSS so that we have a prototype for testing rather than holding off until we have confirmation</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Following up with Steve J for confirmation</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Fiona P</a:t>
                      </a:r>
                    </a:p>
                  </a:txBody>
                  <a:tcPr marL="9525" marR="9525" marT="9525"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506874290"/>
                  </a:ext>
                </a:extLst>
              </a:tr>
              <a:tr h="570016">
                <a:tc>
                  <a:txBody>
                    <a:bodyPr/>
                    <a:lstStyle/>
                    <a:p>
                      <a:pPr algn="ctr" fontAlgn="ctr"/>
                      <a:r>
                        <a:rPr lang="en-GB" sz="1000" b="0" i="0" u="none" strike="noStrike" dirty="0">
                          <a:solidFill>
                            <a:srgbClr val="000000"/>
                          </a:solidFill>
                          <a:effectLst/>
                          <a:latin typeface="Calibri" panose="020F0502020204030204" pitchFamily="34" charset="0"/>
                        </a:rPr>
                        <a:t>R003</a:t>
                      </a:r>
                    </a:p>
                  </a:txBody>
                  <a:tcPr marL="9525" marR="9525" marT="9525" marB="0" anchor="ctr">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Tools – we are still in the process of configuring the Teams account. We are also waiting for access to Azure DevOps. The team is currently running a few work arounds. Once setup we’ll need time to onboard the team to new tools and process</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t"/>
                      <a:r>
                        <a:rPr lang="en-GB" sz="1000" b="0" i="0" u="none" strike="noStrike" dirty="0">
                          <a:solidFill>
                            <a:srgbClr val="000000"/>
                          </a:solidFill>
                          <a:effectLst/>
                          <a:latin typeface="Calibri" panose="020F0502020204030204" pitchFamily="34" charset="0"/>
                        </a:rPr>
                        <a:t>13</a:t>
                      </a:r>
                      <a:r>
                        <a:rPr lang="en-GB" sz="1000" b="0" i="0" u="none" strike="noStrike" baseline="30000" dirty="0">
                          <a:solidFill>
                            <a:srgbClr val="000000"/>
                          </a:solidFill>
                          <a:effectLst/>
                          <a:latin typeface="Calibri" panose="020F0502020204030204" pitchFamily="34" charset="0"/>
                        </a:rPr>
                        <a:t>th</a:t>
                      </a:r>
                      <a:r>
                        <a:rPr lang="en-GB" sz="1000" b="0" i="0" u="none" strike="noStrike" dirty="0">
                          <a:solidFill>
                            <a:srgbClr val="000000"/>
                          </a:solidFill>
                          <a:effectLst/>
                          <a:latin typeface="Calibri" panose="020F0502020204030204" pitchFamily="34" charset="0"/>
                        </a:rPr>
                        <a:t> Nov</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Craig</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t"/>
                      <a:r>
                        <a:rPr lang="en-GB" sz="1000" b="0" i="0" u="none" strike="noStrike" dirty="0">
                          <a:solidFill>
                            <a:srgbClr val="000000"/>
                          </a:solidFill>
                          <a:effectLst/>
                          <a:latin typeface="Calibri" panose="020F0502020204030204" pitchFamily="34" charset="0"/>
                        </a:rPr>
                        <a:t>Medium</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ctr" fontAlgn="t"/>
                      <a:endParaRPr lang="en-GB" sz="1000" b="0" i="0" u="none" strike="noStrike" dirty="0">
                        <a:solidFill>
                          <a:srgbClr val="000000"/>
                        </a:solidFill>
                        <a:effectLst/>
                        <a:latin typeface="Calibri" panose="020F0502020204030204" pitchFamily="34" charset="0"/>
                      </a:endParaRP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chemeClr val="bg2"/>
                    </a:solidFill>
                  </a:tcPr>
                </a:tc>
                <a:tc>
                  <a:txBody>
                    <a:bodyPr/>
                    <a:lstStyle/>
                    <a:p>
                      <a:pPr algn="l" fontAlgn="t"/>
                      <a:r>
                        <a:rPr lang="en-GB" sz="1000" b="0" i="0" u="none" strike="noStrike" dirty="0">
                          <a:solidFill>
                            <a:srgbClr val="000000"/>
                          </a:solidFill>
                          <a:effectLst/>
                          <a:latin typeface="Calibri" panose="020F0502020204030204" pitchFamily="34" charset="0"/>
                        </a:rPr>
                        <a:t>The team are progressing using other collaborative tools to store files and build out the sprint backlog</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Continue to work push through the setup of the tools</a:t>
                      </a:r>
                    </a:p>
                  </a:txBody>
                  <a:tcPr marL="9525" marR="9525" marT="9525"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GB" sz="1000" b="0" i="0" u="none" strike="noStrike" dirty="0">
                          <a:solidFill>
                            <a:srgbClr val="000000"/>
                          </a:solidFill>
                          <a:effectLst/>
                          <a:latin typeface="Calibri" panose="020F0502020204030204" pitchFamily="34" charset="0"/>
                        </a:rPr>
                        <a:t>Craig D</a:t>
                      </a:r>
                    </a:p>
                  </a:txBody>
                  <a:tcPr marL="9525" marR="9525" marT="9525"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1020562658"/>
                  </a:ext>
                </a:extLst>
              </a:tr>
            </a:tbl>
          </a:graphicData>
        </a:graphic>
      </p:graphicFrame>
    </p:spTree>
    <p:extLst>
      <p:ext uri="{BB962C8B-B14F-4D97-AF65-F5344CB8AC3E}">
        <p14:creationId xmlns:p14="http://schemas.microsoft.com/office/powerpoint/2010/main" val="4147340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 y="0"/>
            <a:ext cx="6654799" cy="4902200"/>
          </a:xfrm>
          <a:prstGeom prst="rect">
            <a:avLst/>
          </a:prstGeom>
          <a:noFill/>
          <a:ln>
            <a:noFill/>
          </a:ln>
        </p:spPr>
      </p:pic>
      <p:sp>
        <p:nvSpPr>
          <p:cNvPr id="8" name="Rectangle 7"/>
          <p:cNvSpPr/>
          <p:nvPr/>
        </p:nvSpPr>
        <p:spPr>
          <a:xfrm>
            <a:off x="2" y="6691424"/>
            <a:ext cx="12209609" cy="166577"/>
          </a:xfrm>
          <a:prstGeom prst="rect">
            <a:avLst/>
          </a:prstGeom>
          <a:gradFill flip="none" rotWithShape="1">
            <a:gsLst>
              <a:gs pos="0">
                <a:schemeClr val="accent1"/>
              </a:gs>
              <a:gs pos="62413">
                <a:schemeClr val="accent4"/>
              </a:gs>
              <a:gs pos="33000">
                <a:schemeClr val="accent3"/>
              </a:gs>
              <a:gs pos="100000">
                <a:schemeClr val="accent5"/>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5" name="AutoShape 3"/>
          <p:cNvSpPr>
            <a:spLocks noChangeAspect="1" noChangeArrowheads="1" noTextEdit="1"/>
          </p:cNvSpPr>
          <p:nvPr/>
        </p:nvSpPr>
        <p:spPr bwMode="auto">
          <a:xfrm>
            <a:off x="1191684" y="7076017"/>
            <a:ext cx="12192000" cy="1566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GB" sz="2400" dirty="0"/>
          </a:p>
        </p:txBody>
      </p:sp>
      <p:sp>
        <p:nvSpPr>
          <p:cNvPr id="11" name="Title 1"/>
          <p:cNvSpPr>
            <a:spLocks noGrp="1"/>
          </p:cNvSpPr>
          <p:nvPr>
            <p:ph type="ctrTitle"/>
          </p:nvPr>
        </p:nvSpPr>
        <p:spPr>
          <a:xfrm>
            <a:off x="1740108" y="4586497"/>
            <a:ext cx="8601908" cy="424711"/>
          </a:xfrm>
        </p:spPr>
        <p:txBody>
          <a:bodyPr/>
          <a:lstStyle/>
          <a:p>
            <a:r>
              <a:rPr lang="en-GB" sz="2800" dirty="0"/>
              <a:t>Supporting Material – as required</a:t>
            </a:r>
            <a:br>
              <a:rPr lang="en-GB" dirty="0"/>
            </a:br>
            <a:br>
              <a:rPr lang="en-GB" sz="1800" dirty="0"/>
            </a:br>
            <a:endParaRPr lang="en-GB" sz="1800" dirty="0"/>
          </a:p>
        </p:txBody>
      </p:sp>
      <p:pic>
        <p:nvPicPr>
          <p:cNvPr id="7" name="Picture 2" descr="Sse Logo - Uk Big 6 Energy Companies PNG Image | Transparent PNG Free  Download on Seek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0976" y="5593278"/>
            <a:ext cx="2090818" cy="828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123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opra Steria Group">
  <a:themeElements>
    <a:clrScheme name="Personnalisé 93">
      <a:dk1>
        <a:srgbClr val="4A4A4A"/>
      </a:dk1>
      <a:lt1>
        <a:srgbClr val="FFFFFF"/>
      </a:lt1>
      <a:dk2>
        <a:srgbClr val="CF022B"/>
      </a:dk2>
      <a:lt2>
        <a:srgbClr val="F07D00"/>
      </a:lt2>
      <a:accent1>
        <a:srgbClr val="CF022B"/>
      </a:accent1>
      <a:accent2>
        <a:srgbClr val="F07D00"/>
      </a:accent2>
      <a:accent3>
        <a:srgbClr val="8C1D82"/>
      </a:accent3>
      <a:accent4>
        <a:srgbClr val="007AC2"/>
      </a:accent4>
      <a:accent5>
        <a:srgbClr val="00A188"/>
      </a:accent5>
      <a:accent6>
        <a:srgbClr val="4A4A4A"/>
      </a:accent6>
      <a:hlink>
        <a:srgbClr val="1A0DAB"/>
      </a:hlink>
      <a:folHlink>
        <a:srgbClr val="660099"/>
      </a:folHlink>
    </a:clrScheme>
    <a:fontScheme name="Soprasteri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3175">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spcBef>
            <a:spcPts val="600"/>
          </a:spcBef>
          <a:defRPr dirty="0" smtClean="0"/>
        </a:defPPr>
      </a:lstStyle>
    </a:txDef>
  </a:objectDefaults>
  <a:extraClrSchemeLst/>
  <a:extLst>
    <a:ext uri="{05A4C25C-085E-4340-85A3-A5531E510DB2}">
      <thm15:themeFamily xmlns:thm15="http://schemas.microsoft.com/office/thememl/2012/main" name="Présentation1" id="{9B543443-4290-4854-976E-507712F5B374}" vid="{750D86A1-B2E6-4098-AB42-BBB452B828AA}"/>
    </a:ext>
  </a:extLst>
</a:theme>
</file>

<file path=ppt/theme/theme2.xml><?xml version="1.0" encoding="utf-8"?>
<a:theme xmlns:a="http://schemas.openxmlformats.org/drawingml/2006/main" name="Thème Office">
  <a:themeElements>
    <a:clrScheme name="Sopra Steria">
      <a:dk1>
        <a:srgbClr val="4A4A4A"/>
      </a:dk1>
      <a:lt1>
        <a:srgbClr val="FFFFFF"/>
      </a:lt1>
      <a:dk2>
        <a:srgbClr val="CF022B"/>
      </a:dk2>
      <a:lt2>
        <a:srgbClr val="F07D00"/>
      </a:lt2>
      <a:accent1>
        <a:srgbClr val="007AC2"/>
      </a:accent1>
      <a:accent2>
        <a:srgbClr val="32ABD0"/>
      </a:accent2>
      <a:accent3>
        <a:srgbClr val="00A188"/>
      </a:accent3>
      <a:accent4>
        <a:srgbClr val="95C11F"/>
      </a:accent4>
      <a:accent5>
        <a:srgbClr val="8C1D82"/>
      </a:accent5>
      <a:accent6>
        <a:srgbClr val="EA5599"/>
      </a:accent6>
      <a:hlink>
        <a:srgbClr val="A8A8A7"/>
      </a:hlink>
      <a:folHlink>
        <a:srgbClr val="EDEDED"/>
      </a:folHlink>
    </a:clrScheme>
    <a:fontScheme name="Sopra Steri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Sopra Steria">
      <a:dk1>
        <a:srgbClr val="4A4A4A"/>
      </a:dk1>
      <a:lt1>
        <a:srgbClr val="FFFFFF"/>
      </a:lt1>
      <a:dk2>
        <a:srgbClr val="CF022B"/>
      </a:dk2>
      <a:lt2>
        <a:srgbClr val="F07D00"/>
      </a:lt2>
      <a:accent1>
        <a:srgbClr val="007AC2"/>
      </a:accent1>
      <a:accent2>
        <a:srgbClr val="32ABD0"/>
      </a:accent2>
      <a:accent3>
        <a:srgbClr val="00A188"/>
      </a:accent3>
      <a:accent4>
        <a:srgbClr val="95C11F"/>
      </a:accent4>
      <a:accent5>
        <a:srgbClr val="8C1D82"/>
      </a:accent5>
      <a:accent6>
        <a:srgbClr val="EA5599"/>
      </a:accent6>
      <a:hlink>
        <a:srgbClr val="A8A8A7"/>
      </a:hlink>
      <a:folHlink>
        <a:srgbClr val="EDEDED"/>
      </a:folHlink>
    </a:clrScheme>
    <a:fontScheme name="Soprasteri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fda08e73-feb4-4b50-88e7-a170b2d7008e">
      <UserInfo>
        <DisplayName>PINNER Karol</DisplayName>
        <AccountId>6869</AccountId>
        <AccountType/>
      </UserInfo>
      <UserInfo>
        <DisplayName>KHAN Imran</DisplayName>
        <AccountId>6892</AccountId>
        <AccountType/>
      </UserInfo>
      <UserInfo>
        <DisplayName>MURSELL Lynne</DisplayName>
        <AccountId>9542</AccountId>
        <AccountType/>
      </UserInfo>
      <UserInfo>
        <DisplayName>TALATI Zankar</DisplayName>
        <AccountId>6673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D2A5C3C2FC944BB6782AEDAFD13383" ma:contentTypeVersion="10" ma:contentTypeDescription="Create a new document." ma:contentTypeScope="" ma:versionID="aec143d9053b3f6200ff0ab894fd9b70">
  <xsd:schema xmlns:xsd="http://www.w3.org/2001/XMLSchema" xmlns:xs="http://www.w3.org/2001/XMLSchema" xmlns:p="http://schemas.microsoft.com/office/2006/metadata/properties" xmlns:ns2="dd0b1142-4951-47e6-87cf-4c89208c6461" xmlns:ns3="fda08e73-feb4-4b50-88e7-a170b2d7008e" targetNamespace="http://schemas.microsoft.com/office/2006/metadata/properties" ma:root="true" ma:fieldsID="be56c285c0152017d7eb7f0f4989fb7a" ns2:_="" ns3:_="">
    <xsd:import namespace="dd0b1142-4951-47e6-87cf-4c89208c6461"/>
    <xsd:import namespace="fda08e73-feb4-4b50-88e7-a170b2d7008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0b1142-4951-47e6-87cf-4c89208c64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a08e73-feb4-4b50-88e7-a170b2d7008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2BA675-A16A-4084-BCEF-3D37880C5980}">
  <ds:schemaRefs>
    <ds:schemaRef ds:uri="http://schemas.microsoft.com/sharepoint/v3/contenttype/forms"/>
  </ds:schemaRefs>
</ds:datastoreItem>
</file>

<file path=customXml/itemProps2.xml><?xml version="1.0" encoding="utf-8"?>
<ds:datastoreItem xmlns:ds="http://schemas.openxmlformats.org/officeDocument/2006/customXml" ds:itemID="{323CDE10-8C2E-4455-8DFD-39DE870FAAA8}">
  <ds:schemaRefs>
    <ds:schemaRef ds:uri="http://purl.org/dc/terms/"/>
    <ds:schemaRef ds:uri="http://schemas.openxmlformats.org/package/2006/metadata/core-properties"/>
    <ds:schemaRef ds:uri="http://purl.org/dc/elements/1.1/"/>
    <ds:schemaRef ds:uri="http://purl.org/dc/dcmitype/"/>
    <ds:schemaRef ds:uri="fda08e73-feb4-4b50-88e7-a170b2d7008e"/>
    <ds:schemaRef ds:uri="http://schemas.microsoft.com/office/2006/documentManagement/types"/>
    <ds:schemaRef ds:uri="dd0b1142-4951-47e6-87cf-4c89208c6461"/>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ED60227-E9F0-4032-8BC7-9672FBB8B3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0b1142-4951-47e6-87cf-4c89208c6461"/>
    <ds:schemaRef ds:uri="fda08e73-feb4-4b50-88e7-a170b2d700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011019_SOPRASTERIA_ModèlePowerPoint_EN_16-9 (1)</Template>
  <TotalTime>28</TotalTime>
  <Words>942</Words>
  <Application>Microsoft Macintosh PowerPoint</Application>
  <PresentationFormat>Widescreen</PresentationFormat>
  <Paragraphs>137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Tahoma</vt:lpstr>
      <vt:lpstr>Sopra Steria Group</vt:lpstr>
      <vt:lpstr>PowerPoint Presentation</vt:lpstr>
      <vt:lpstr>Project Status Report – Digital CI Pilot </vt:lpstr>
      <vt:lpstr>Project Timeline</vt:lpstr>
      <vt:lpstr>Progress Update</vt:lpstr>
      <vt:lpstr>Key ISSUES</vt:lpstr>
      <vt:lpstr>KEY RISKS </vt:lpstr>
      <vt:lpstr>Supporting Material – as required  </vt:lpstr>
    </vt:vector>
  </TitlesOfParts>
  <Company>SopraSteria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  with a colour gradient [Tahoma Bold 40 pt]</dc:title>
  <dc:creator>JONES Chris</dc:creator>
  <cp:lastModifiedBy>Craig Derrick</cp:lastModifiedBy>
  <cp:revision>29</cp:revision>
  <cp:lastPrinted>2019-06-20T07:36:54Z</cp:lastPrinted>
  <dcterms:created xsi:type="dcterms:W3CDTF">2020-06-09T09:18:16Z</dcterms:created>
  <dcterms:modified xsi:type="dcterms:W3CDTF">2020-11-26T11:08:46Z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0x010100B7D2A5C3C2FC944BB6782AEDAFD13383</vt:lpwstr>
  </property>
</Properties>
</file>