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handoutMasterIdLst>
    <p:handoutMasterId r:id="rId22"/>
  </p:handoutMasterIdLst>
  <p:sldIdLst>
    <p:sldId id="479" r:id="rId5"/>
    <p:sldId id="480" r:id="rId6"/>
    <p:sldId id="497" r:id="rId7"/>
    <p:sldId id="482" r:id="rId8"/>
    <p:sldId id="510" r:id="rId9"/>
    <p:sldId id="511" r:id="rId10"/>
    <p:sldId id="504" r:id="rId11"/>
    <p:sldId id="483" r:id="rId12"/>
    <p:sldId id="513" r:id="rId13"/>
    <p:sldId id="508" r:id="rId14"/>
    <p:sldId id="484" r:id="rId15"/>
    <p:sldId id="509" r:id="rId16"/>
    <p:sldId id="514" r:id="rId17"/>
    <p:sldId id="507" r:id="rId18"/>
    <p:sldId id="506" r:id="rId19"/>
    <p:sldId id="475" r:id="rId20"/>
  </p:sldIdLst>
  <p:sldSz cx="12192000" cy="6858000"/>
  <p:notesSz cx="6805613" cy="9944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VEZ Alexis" initials="C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C2"/>
    <a:srgbClr val="00A188"/>
    <a:srgbClr val="8D1D82"/>
    <a:srgbClr val="95C11F"/>
    <a:srgbClr val="EA5599"/>
    <a:srgbClr val="FFFFFF"/>
    <a:srgbClr val="32ABD0"/>
    <a:srgbClr val="EDEDED"/>
    <a:srgbClr val="A8A8A7"/>
    <a:srgbClr val="4A4A49"/>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2" autoAdjust="0"/>
    <p:restoredTop sz="94638" autoAdjust="0"/>
  </p:normalViewPr>
  <p:slideViewPr>
    <p:cSldViewPr snapToGrid="0">
      <p:cViewPr varScale="1">
        <p:scale>
          <a:sx n="120" d="100"/>
          <a:sy n="120" d="100"/>
        </p:scale>
        <p:origin x="200" y="2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403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F909176-B8EA-41DD-8F92-1C989DF343B2}"/>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r>
              <a:rPr lang="fr-FR" dirty="0"/>
              <a:t>Sopra Steria</a:t>
            </a:r>
          </a:p>
        </p:txBody>
      </p:sp>
      <p:sp>
        <p:nvSpPr>
          <p:cNvPr id="3" name="Espace réservé de la date 2">
            <a:extLst>
              <a:ext uri="{FF2B5EF4-FFF2-40B4-BE49-F238E27FC236}">
                <a16:creationId xmlns:a16="http://schemas.microsoft.com/office/drawing/2014/main" id="{5DC9821C-F7AD-4360-B041-FD7C83E57314}"/>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0089990E-EF74-4690-9C49-66B753ABCBE5}" type="datetimeFigureOut">
              <a:rPr lang="fr-FR" smtClean="0"/>
              <a:t>19/01/2021</a:t>
            </a:fld>
            <a:endParaRPr lang="fr-FR"/>
          </a:p>
        </p:txBody>
      </p:sp>
      <p:sp>
        <p:nvSpPr>
          <p:cNvPr id="4" name="Espace réservé du pied de page 3">
            <a:extLst>
              <a:ext uri="{FF2B5EF4-FFF2-40B4-BE49-F238E27FC236}">
                <a16:creationId xmlns:a16="http://schemas.microsoft.com/office/drawing/2014/main" id="{EB8CF8D4-1618-452C-887D-A91AC8FC953B}"/>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r>
              <a:rPr lang="fr-FR" dirty="0"/>
              <a:t>Intitulé du document - Sopra Steria</a:t>
            </a:r>
          </a:p>
        </p:txBody>
      </p:sp>
      <p:sp>
        <p:nvSpPr>
          <p:cNvPr id="5" name="Espace réservé du numéro de diapositive 4">
            <a:extLst>
              <a:ext uri="{FF2B5EF4-FFF2-40B4-BE49-F238E27FC236}">
                <a16:creationId xmlns:a16="http://schemas.microsoft.com/office/drawing/2014/main" id="{ABC10792-DA87-4BDA-BA6B-D87502BBBF5C}"/>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C7FA86D7-3F34-4350-90B7-F3AF3732A64B}" type="slidenum">
              <a:rPr lang="fr-FR" smtClean="0"/>
              <a:t>‹#›</a:t>
            </a:fld>
            <a:endParaRPr lang="fr-FR"/>
          </a:p>
        </p:txBody>
      </p:sp>
    </p:spTree>
    <p:extLst>
      <p:ext uri="{BB962C8B-B14F-4D97-AF65-F5344CB8AC3E}">
        <p14:creationId xmlns:p14="http://schemas.microsoft.com/office/powerpoint/2010/main" val="253858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r>
              <a:rPr lang="fr-FR" dirty="0"/>
              <a:t>Sopra Steria</a:t>
            </a:r>
          </a:p>
        </p:txBody>
      </p:sp>
      <p:sp>
        <p:nvSpPr>
          <p:cNvPr id="3" name="Espace réservé de la date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FFA15751-71F6-48FA-9E72-AC2A9C8346A7}" type="datetimeFigureOut">
              <a:rPr lang="fr-FR" smtClean="0"/>
              <a:t>19/01/2021</a:t>
            </a:fld>
            <a:endParaRPr lang="fr-FR"/>
          </a:p>
        </p:txBody>
      </p:sp>
      <p:sp>
        <p:nvSpPr>
          <p:cNvPr id="4" name="Espace réservé de l'image des diapositives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r>
              <a:rPr lang="fr-FR" dirty="0"/>
              <a:t>Intitulé du document - Sopra Steria</a:t>
            </a:r>
          </a:p>
        </p:txBody>
      </p:sp>
      <p:sp>
        <p:nvSpPr>
          <p:cNvPr id="7" name="Espace réservé du numéro de diapositive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2F99E83D-10BD-4912-838C-C14C2B9472B3}" type="slidenum">
              <a:rPr lang="fr-FR" smtClean="0"/>
              <a:t>‹#›</a:t>
            </a:fld>
            <a:endParaRPr lang="fr-FR"/>
          </a:p>
        </p:txBody>
      </p:sp>
    </p:spTree>
    <p:extLst>
      <p:ext uri="{BB962C8B-B14F-4D97-AF65-F5344CB8AC3E}">
        <p14:creationId xmlns:p14="http://schemas.microsoft.com/office/powerpoint/2010/main" val="1761445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17291DE5-D712-486E-826D-35180BC33F8A}" type="datetime1">
              <a:rPr lang="fr-FR" smtClean="0"/>
              <a:t>19/01/2021</a:t>
            </a:fld>
            <a:endParaRPr lang="fr-FR" dirty="0"/>
          </a:p>
        </p:txBody>
      </p:sp>
      <p:sp>
        <p:nvSpPr>
          <p:cNvPr id="5" name="Footer Placeholder 4"/>
          <p:cNvSpPr>
            <a:spLocks noGrp="1"/>
          </p:cNvSpPr>
          <p:nvPr>
            <p:ph type="ftr" sz="quarter" idx="11"/>
          </p:nvPr>
        </p:nvSpPr>
        <p:spPr/>
        <p:txBody>
          <a:bodyPr/>
          <a:lstStyle/>
          <a:p>
            <a:r>
              <a:rPr lang="fr-FR" dirty="0"/>
              <a:t>Title presentation</a:t>
            </a:r>
          </a:p>
        </p:txBody>
      </p:sp>
      <p:sp>
        <p:nvSpPr>
          <p:cNvPr id="6" name="Slide Number Placeholder 5"/>
          <p:cNvSpPr>
            <a:spLocks noGrp="1"/>
          </p:cNvSpPr>
          <p:nvPr>
            <p:ph type="sldNum" sz="quarter" idx="12"/>
          </p:nvPr>
        </p:nvSpPr>
        <p:spPr/>
        <p:txBody>
          <a:bodyPr/>
          <a:lstStyle/>
          <a:p>
            <a:fld id="{305287CA-3E72-4A91-B59B-B69F40801570}" type="slidenum">
              <a:rPr lang="en-GB" sz="1100"/>
              <a:pPr/>
              <a:t>1</a:t>
            </a:fld>
            <a:endParaRPr lang="en-GB" sz="1100" dirty="0"/>
          </a:p>
        </p:txBody>
      </p:sp>
    </p:spTree>
    <p:extLst>
      <p:ext uri="{BB962C8B-B14F-4D97-AF65-F5344CB8AC3E}">
        <p14:creationId xmlns:p14="http://schemas.microsoft.com/office/powerpoint/2010/main" val="4046883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25722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403743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1184778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389357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17291DE5-D712-486E-826D-35180BC33F8A}" type="datetime1">
              <a:rPr lang="fr-FR" smtClean="0"/>
              <a:t>19/01/2021</a:t>
            </a:fld>
            <a:endParaRPr lang="fr-FR" dirty="0"/>
          </a:p>
        </p:txBody>
      </p:sp>
      <p:sp>
        <p:nvSpPr>
          <p:cNvPr id="5" name="Footer Placeholder 4"/>
          <p:cNvSpPr>
            <a:spLocks noGrp="1"/>
          </p:cNvSpPr>
          <p:nvPr>
            <p:ph type="ftr" sz="quarter" idx="11"/>
          </p:nvPr>
        </p:nvSpPr>
        <p:spPr/>
        <p:txBody>
          <a:bodyPr/>
          <a:lstStyle/>
          <a:p>
            <a:r>
              <a:rPr lang="fr-FR" dirty="0"/>
              <a:t>Title presentation</a:t>
            </a:r>
          </a:p>
        </p:txBody>
      </p:sp>
      <p:sp>
        <p:nvSpPr>
          <p:cNvPr id="6" name="Slide Number Placeholder 5"/>
          <p:cNvSpPr>
            <a:spLocks noGrp="1"/>
          </p:cNvSpPr>
          <p:nvPr>
            <p:ph type="sldNum" sz="quarter" idx="12"/>
          </p:nvPr>
        </p:nvSpPr>
        <p:spPr/>
        <p:txBody>
          <a:bodyPr/>
          <a:lstStyle/>
          <a:p>
            <a:fld id="{305287CA-3E72-4A91-B59B-B69F40801570}" type="slidenum">
              <a:rPr lang="en-GB" sz="1100"/>
              <a:pPr/>
              <a:t>16</a:t>
            </a:fld>
            <a:endParaRPr lang="en-GB" sz="1100" dirty="0"/>
          </a:p>
        </p:txBody>
      </p:sp>
    </p:spTree>
    <p:extLst>
      <p:ext uri="{BB962C8B-B14F-4D97-AF65-F5344CB8AC3E}">
        <p14:creationId xmlns:p14="http://schemas.microsoft.com/office/powerpoint/2010/main" val="419057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Owner: Rick James </a:t>
            </a:r>
          </a:p>
        </p:txBody>
      </p:sp>
      <p:sp>
        <p:nvSpPr>
          <p:cNvPr id="4" name="Date Placeholder 3"/>
          <p:cNvSpPr>
            <a:spLocks noGrp="1"/>
          </p:cNvSpPr>
          <p:nvPr>
            <p:ph type="dt" idx="10"/>
          </p:nvPr>
        </p:nvSpPr>
        <p:spPr/>
        <p:txBody>
          <a:bodyPr/>
          <a:lstStyle/>
          <a:p>
            <a:fld id="{F83F389E-3B64-457E-85E3-E8C88275585C}" type="datetime1">
              <a:rPr lang="fr-FR" smtClean="0"/>
              <a:t>19/01/2021</a:t>
            </a:fld>
            <a:endParaRPr lang="fr-FR" dirty="0"/>
          </a:p>
        </p:txBody>
      </p:sp>
      <p:sp>
        <p:nvSpPr>
          <p:cNvPr id="5" name="Footer Placeholder 4"/>
          <p:cNvSpPr>
            <a:spLocks noGrp="1"/>
          </p:cNvSpPr>
          <p:nvPr>
            <p:ph type="ftr" sz="quarter" idx="11"/>
          </p:nvPr>
        </p:nvSpPr>
        <p:spPr/>
        <p:txBody>
          <a:bodyPr/>
          <a:lstStyle/>
          <a:p>
            <a:r>
              <a:rPr lang="fr-FR"/>
              <a:t>Title presentation</a:t>
            </a:r>
            <a:endParaRPr lang="fr-FR" dirty="0"/>
          </a:p>
        </p:txBody>
      </p:sp>
      <p:sp>
        <p:nvSpPr>
          <p:cNvPr id="6" name="Slide Number Placeholder 5"/>
          <p:cNvSpPr>
            <a:spLocks noGrp="1"/>
          </p:cNvSpPr>
          <p:nvPr>
            <p:ph type="sldNum" sz="quarter" idx="12"/>
          </p:nvPr>
        </p:nvSpPr>
        <p:spPr/>
        <p:txBody>
          <a:bodyPr/>
          <a:lstStyle/>
          <a:p>
            <a:fld id="{305287CA-3E72-4A91-B59B-B69F40801570}" type="slidenum">
              <a:rPr lang="en-GB" sz="1100" smtClean="0"/>
              <a:pPr/>
              <a:t>2</a:t>
            </a:fld>
            <a:endParaRPr lang="en-GB" sz="1100" dirty="0"/>
          </a:p>
        </p:txBody>
      </p:sp>
    </p:spTree>
    <p:extLst>
      <p:ext uri="{BB962C8B-B14F-4D97-AF65-F5344CB8AC3E}">
        <p14:creationId xmlns:p14="http://schemas.microsoft.com/office/powerpoint/2010/main" val="376622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dirty="0"/>
              <a:t>Owned</a:t>
            </a:r>
            <a:r>
              <a:rPr lang="en-GB" baseline="0" dirty="0"/>
              <a:t> by: Ted Morris-Dawson</a:t>
            </a: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505254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16903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75388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dirty="0"/>
              <a:t>Owned</a:t>
            </a:r>
            <a:r>
              <a:rPr lang="en-GB" baseline="0" dirty="0"/>
              <a:t> by: Ted Morris-Dawson</a:t>
            </a: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212582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43576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54561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88900" marR="0" lvl="0" indent="-88900" algn="l" defTabSz="626913"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dirty="0"/>
              <a:t>Owned</a:t>
            </a:r>
            <a:r>
              <a:rPr lang="en-GB" baseline="0" dirty="0"/>
              <a:t> by: Ted Morris-Dawson</a:t>
            </a:r>
            <a:endParaRPr lang="en-GB" dirty="0"/>
          </a:p>
        </p:txBody>
      </p:sp>
      <p:sp>
        <p:nvSpPr>
          <p:cNvPr id="4" name="Slide Number Placeholder 3"/>
          <p:cNvSpPr>
            <a:spLocks noGrp="1"/>
          </p:cNvSpPr>
          <p:nvPr>
            <p:ph type="sldNum" sz="quarter" idx="10"/>
          </p:nvPr>
        </p:nvSpPr>
        <p:spPr/>
        <p:txBody>
          <a:bodyPr/>
          <a:lstStyle/>
          <a:p>
            <a:fld id="{2B3E1866-6ABF-4414-AFB5-B91146A1FA19}"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1412967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_ColorGradient_WhiteText">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96"/>
            <a:ext cx="11466576" cy="5425440"/>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719138" y="788400"/>
            <a:ext cx="6120000" cy="1980000"/>
          </a:xfrm>
        </p:spPr>
        <p:txBody>
          <a:bodyPr anchor="b"/>
          <a:lstStyle>
            <a:lvl1pPr algn="l">
              <a:defRPr sz="4000" b="1">
                <a:solidFill>
                  <a:schemeClr val="bg1"/>
                </a:solidFill>
              </a:defRPr>
            </a:lvl1pPr>
          </a:lstStyle>
          <a:p>
            <a:r>
              <a:rPr lang="en-GB" noProof="0" dirty="0"/>
              <a:t>Click to edit</a:t>
            </a:r>
            <a:br>
              <a:rPr lang="en-GB" noProof="0" dirty="0"/>
            </a:br>
            <a:r>
              <a:rPr lang="en-GB" noProof="0" dirty="0"/>
              <a:t>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719556" y="3785955"/>
            <a:ext cx="5475216" cy="540000"/>
          </a:xfrm>
        </p:spPr>
        <p:txBody>
          <a:bodyPr anchor="t"/>
          <a:lstStyle>
            <a:lvl1pPr marL="0" indent="0" algn="l">
              <a:buNone/>
              <a:defRPr sz="14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title style</a:t>
            </a:r>
          </a:p>
        </p:txBody>
      </p:sp>
      <p:cxnSp>
        <p:nvCxnSpPr>
          <p:cNvPr id="16" name="Connecteur droit 15">
            <a:extLst>
              <a:ext uri="{FF2B5EF4-FFF2-40B4-BE49-F238E27FC236}">
                <a16:creationId xmlns:a16="http://schemas.microsoft.com/office/drawing/2014/main" id="{0B0C77F6-E4AE-4496-B76D-D2AF8FFF1815}"/>
              </a:ext>
            </a:extLst>
          </p:cNvPr>
          <p:cNvCxnSpPr>
            <a:cxnSpLocks/>
          </p:cNvCxnSpPr>
          <p:nvPr userDrawn="1"/>
        </p:nvCxnSpPr>
        <p:spPr>
          <a:xfrm>
            <a:off x="719138" y="3233737"/>
            <a:ext cx="72151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userDrawn="1"/>
        </p:nvSpPr>
        <p:spPr>
          <a:xfrm>
            <a:off x="252000" y="-384054"/>
            <a:ext cx="4080298" cy="276999"/>
          </a:xfrm>
          <a:prstGeom prst="rect">
            <a:avLst/>
          </a:prstGeom>
          <a:noFill/>
        </p:spPr>
        <p:txBody>
          <a:bodyPr wrap="square" rtlCol="0">
            <a:spAutoFit/>
          </a:bodyPr>
          <a:lstStyle/>
          <a:p>
            <a:r>
              <a:rPr lang="en-GB" sz="1200" noProof="0" dirty="0"/>
              <a:t>Colour of text</a:t>
            </a:r>
          </a:p>
        </p:txBody>
      </p:sp>
      <p:sp>
        <p:nvSpPr>
          <p:cNvPr id="11" name="Rectangle 10"/>
          <p:cNvSpPr/>
          <p:nvPr userDrawn="1"/>
        </p:nvSpPr>
        <p:spPr>
          <a:xfrm>
            <a:off x="0"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543" y="6021827"/>
            <a:ext cx="2705573" cy="371353"/>
          </a:xfrm>
          <a:prstGeom prst="rect">
            <a:avLst/>
          </a:prstGeom>
        </p:spPr>
      </p:pic>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79180" y="5767514"/>
            <a:ext cx="2990850" cy="744855"/>
          </a:xfrm>
          <a:prstGeom prst="rect">
            <a:avLst/>
          </a:prstGeom>
        </p:spPr>
      </p:pic>
    </p:spTree>
    <p:extLst>
      <p:ext uri="{BB962C8B-B14F-4D97-AF65-F5344CB8AC3E}">
        <p14:creationId xmlns:p14="http://schemas.microsoft.com/office/powerpoint/2010/main" val="244986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FourthSeparator_ColorGradi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6618979" y="1116000"/>
            <a:ext cx="2880000" cy="1620000"/>
          </a:xfrm>
        </p:spPr>
        <p:txBody>
          <a:bodyPr anchor="ctr"/>
          <a:lstStyle>
            <a:lvl1pPr>
              <a:defRPr sz="13500" b="1">
                <a:solidFill>
                  <a:srgbClr val="007AC2"/>
                </a:solidFill>
              </a:defRPr>
            </a:lvl1pPr>
          </a:lstStyle>
          <a:p>
            <a:r>
              <a:rPr lang="en-GB" noProof="0" dirty="0"/>
              <a:t>NN</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618979" y="2916076"/>
            <a:ext cx="4851661" cy="1800000"/>
          </a:xfrm>
        </p:spPr>
        <p:txBody>
          <a:bodyPr anchor="t"/>
          <a:lstStyle>
            <a:lvl1pPr marL="0" indent="0">
              <a:spcBef>
                <a:spcPts val="0"/>
              </a:spcBef>
              <a:buNone/>
              <a:defRPr sz="3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a:t>
            </a:r>
          </a:p>
          <a:p>
            <a:pPr lvl="0"/>
            <a:r>
              <a:rPr lang="en-GB" noProof="0" dirty="0"/>
              <a:t>master title style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EB5F0A66-FEE9-415C-940E-906CC643EF1F}"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618979" y="4849847"/>
            <a:ext cx="4851661" cy="288000"/>
          </a:xfrm>
        </p:spPr>
        <p:txBody>
          <a:bodyPr/>
          <a:lstStyle>
            <a:lvl1pPr marL="0" indent="0">
              <a:buNone/>
              <a:defRPr sz="1400" b="0" cap="all" baseline="0">
                <a:solidFill>
                  <a:schemeClr val="tx2"/>
                </a:solidFill>
              </a:defRPr>
            </a:lvl1pPr>
          </a:lstStyle>
          <a:p>
            <a:pPr lvl="0"/>
            <a:r>
              <a:rPr lang="en-GB" noProof="0" dirty="0"/>
              <a:t>Click to edit master text style</a:t>
            </a:r>
          </a:p>
        </p:txBody>
      </p:sp>
      <p:sp>
        <p:nvSpPr>
          <p:cNvPr id="10" name="ZoneTexte 9"/>
          <p:cNvSpPr txBox="1"/>
          <p:nvPr userDrawn="1"/>
        </p:nvSpPr>
        <p:spPr>
          <a:xfrm>
            <a:off x="252000" y="-384054"/>
            <a:ext cx="4080298" cy="276999"/>
          </a:xfrm>
          <a:prstGeom prst="rect">
            <a:avLst/>
          </a:prstGeom>
          <a:noFill/>
        </p:spPr>
        <p:txBody>
          <a:bodyPr wrap="square" rtlCol="0">
            <a:spAutoFit/>
          </a:bodyPr>
          <a:lstStyle/>
          <a:p>
            <a:r>
              <a:rPr lang="en-GB" sz="1200" noProof="0" dirty="0"/>
              <a:t>Colour of number</a:t>
            </a:r>
          </a:p>
        </p:txBody>
      </p:sp>
      <p:sp>
        <p:nvSpPr>
          <p:cNvPr id="12" name="Rectangle 11"/>
          <p:cNvSpPr/>
          <p:nvPr userDrawn="1"/>
        </p:nvSpPr>
        <p:spPr>
          <a:xfrm>
            <a:off x="0" y="-374907"/>
            <a:ext cx="252000" cy="252000"/>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5" name="Rectangle 14"/>
          <p:cNvSpPr/>
          <p:nvPr userDrawn="1"/>
        </p:nvSpPr>
        <p:spPr>
          <a:xfrm>
            <a:off x="0" y="-1"/>
            <a:ext cx="6090168" cy="6120962"/>
          </a:xfrm>
          <a:prstGeom prst="rect">
            <a:avLst/>
          </a:prstGeom>
          <a:gradFill flip="none" rotWithShape="1">
            <a:gsLst>
              <a:gs pos="50000">
                <a:srgbClr val="007AC2"/>
              </a:gs>
              <a:gs pos="100000">
                <a:srgbClr val="32ABD0"/>
              </a:gs>
            </a:gsLst>
            <a:path path="circle">
              <a:fillToRect t="100000" r="100000"/>
            </a:path>
            <a:tileRect l="-100000" b="-10000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noProof="0" dirty="0">
              <a:solidFill>
                <a:schemeClr val="tx1"/>
              </a:solidFill>
            </a:endParaRPr>
          </a:p>
        </p:txBody>
      </p:sp>
    </p:spTree>
    <p:extLst>
      <p:ext uri="{BB962C8B-B14F-4D97-AF65-F5344CB8AC3E}">
        <p14:creationId xmlns:p14="http://schemas.microsoft.com/office/powerpoint/2010/main" val="501519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FirstSeparator_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9855EAE7-49DB-4EDD-97CF-B2992F550A65}"/>
              </a:ext>
            </a:extLst>
          </p:cNvPr>
          <p:cNvSpPr>
            <a:spLocks noGrp="1"/>
          </p:cNvSpPr>
          <p:nvPr>
            <p:ph type="pic" idx="14"/>
          </p:nvPr>
        </p:nvSpPr>
        <p:spPr>
          <a:xfrm>
            <a:off x="0" y="0"/>
            <a:ext cx="6094800" cy="6105600"/>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6618979" y="1116000"/>
            <a:ext cx="2880000" cy="1620000"/>
          </a:xfrm>
        </p:spPr>
        <p:txBody>
          <a:bodyPr anchor="ctr"/>
          <a:lstStyle>
            <a:lvl1pPr>
              <a:defRPr sz="13500" b="1">
                <a:solidFill>
                  <a:schemeClr val="tx2"/>
                </a:solidFill>
              </a:defRPr>
            </a:lvl1pPr>
          </a:lstStyle>
          <a:p>
            <a:r>
              <a:rPr lang="en-GB" noProof="0" dirty="0"/>
              <a:t>NN</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618979" y="2916076"/>
            <a:ext cx="4851661" cy="1800000"/>
          </a:xfrm>
        </p:spPr>
        <p:txBody>
          <a:bodyPr anchor="t"/>
          <a:lstStyle>
            <a:lvl1pPr marL="0" indent="0">
              <a:spcBef>
                <a:spcPts val="0"/>
              </a:spcBef>
              <a:buNone/>
              <a:defRPr sz="3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a:t>
            </a:r>
          </a:p>
          <a:p>
            <a:pPr lvl="0"/>
            <a:r>
              <a:rPr lang="en-GB" noProof="0" dirty="0"/>
              <a:t>master title style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B5C5E1B4-83BF-491F-B8FF-FE36D5156181}"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618979" y="4849847"/>
            <a:ext cx="4851661" cy="288000"/>
          </a:xfrm>
        </p:spPr>
        <p:txBody>
          <a:bodyPr/>
          <a:lstStyle>
            <a:lvl1pPr marL="0" indent="0">
              <a:buNone/>
              <a:defRPr sz="1400" b="0" cap="all" baseline="0">
                <a:solidFill>
                  <a:schemeClr val="tx2"/>
                </a:solidFill>
              </a:defRPr>
            </a:lvl1pPr>
          </a:lstStyle>
          <a:p>
            <a:pPr lvl="0"/>
            <a:r>
              <a:rPr lang="en-GB" noProof="0" dirty="0"/>
              <a:t>Click to edit master text style</a:t>
            </a:r>
          </a:p>
        </p:txBody>
      </p:sp>
      <p:sp>
        <p:nvSpPr>
          <p:cNvPr id="26" name="ZoneTexte 25"/>
          <p:cNvSpPr txBox="1"/>
          <p:nvPr userDrawn="1"/>
        </p:nvSpPr>
        <p:spPr>
          <a:xfrm>
            <a:off x="252000" y="-384054"/>
            <a:ext cx="4080298" cy="276999"/>
          </a:xfrm>
          <a:prstGeom prst="rect">
            <a:avLst/>
          </a:prstGeom>
          <a:noFill/>
        </p:spPr>
        <p:txBody>
          <a:bodyPr wrap="square" rtlCol="0">
            <a:spAutoFit/>
          </a:bodyPr>
          <a:lstStyle/>
          <a:p>
            <a:r>
              <a:rPr lang="en-GB" sz="1200" noProof="0" dirty="0"/>
              <a:t>Colour of number</a:t>
            </a:r>
          </a:p>
        </p:txBody>
      </p:sp>
      <p:sp>
        <p:nvSpPr>
          <p:cNvPr id="27" name="Rectangle 26"/>
          <p:cNvSpPr/>
          <p:nvPr userDrawn="1"/>
        </p:nvSpPr>
        <p:spPr>
          <a:xfrm>
            <a:off x="0"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Tree>
    <p:extLst>
      <p:ext uri="{BB962C8B-B14F-4D97-AF65-F5344CB8AC3E}">
        <p14:creationId xmlns:p14="http://schemas.microsoft.com/office/powerpoint/2010/main" val="3085566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719137" y="1744980"/>
            <a:ext cx="10751504" cy="4389120"/>
          </a:xfrm>
        </p:spPr>
        <p:txBody>
          <a:bodyPr/>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vl5pPr>
              <a:defRPr>
                <a:solidFill>
                  <a:schemeClr val="tx1"/>
                </a:solidFill>
              </a:defRPr>
            </a:lvl5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a:xfrm>
            <a:off x="4741200" y="6337302"/>
            <a:ext cx="612000" cy="252000"/>
          </a:xfrm>
        </p:spPr>
        <p:txBody>
          <a:bodyPr/>
          <a:lstStyle>
            <a:lvl1pPr>
              <a:defRPr>
                <a:solidFill>
                  <a:schemeClr val="tx1"/>
                </a:solidFill>
              </a:defRPr>
            </a:lvl1pPr>
          </a:lstStyle>
          <a:p>
            <a:fld id="{962FDC32-5A35-4B40-94CC-34DC4E0D5C36}"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a:xfrm>
            <a:off x="1026000" y="6337302"/>
            <a:ext cx="3600000" cy="252000"/>
          </a:xfrm>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8" name="Rectangle 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1" name="ZoneTexte 10"/>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2" name="Rectangle 11"/>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6"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17"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81701521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ext_TwoColumns_1">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719137" y="1743240"/>
            <a:ext cx="5242392" cy="4383240"/>
          </a:xfrm>
        </p:spPr>
        <p:txBody>
          <a:bodyPr/>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D5A3C1A4-BCEA-4CCF-80C8-4C720BDDDAD2}"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8">
            <a:extLst>
              <a:ext uri="{FF2B5EF4-FFF2-40B4-BE49-F238E27FC236}">
                <a16:creationId xmlns:a16="http://schemas.microsoft.com/office/drawing/2014/main" id="{A56DBCFF-9EF4-4749-B7CA-DBFD50831D20}"/>
              </a:ext>
            </a:extLst>
          </p:cNvPr>
          <p:cNvSpPr>
            <a:spLocks noGrp="1"/>
          </p:cNvSpPr>
          <p:nvPr>
            <p:ph type="body" sz="quarter" idx="14" hasCustomPrompt="1"/>
          </p:nvPr>
        </p:nvSpPr>
        <p:spPr>
          <a:xfrm>
            <a:off x="6210300" y="1743240"/>
            <a:ext cx="5254477" cy="4383240"/>
          </a:xfrm>
        </p:spPr>
        <p:txBody>
          <a:bodyPr/>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12" name="Rectangle 11"/>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3" name="ZoneTexte 12"/>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4" name="Rectangle 13"/>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2"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23"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1710306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ext_TwoColumns_2">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a:xfrm>
            <a:off x="4741200" y="6337302"/>
            <a:ext cx="612000" cy="252000"/>
          </a:xfrm>
        </p:spPr>
        <p:txBody>
          <a:bodyPr/>
          <a:lstStyle>
            <a:lvl1pPr>
              <a:defRPr>
                <a:solidFill>
                  <a:schemeClr val="tx1"/>
                </a:solidFill>
              </a:defRPr>
            </a:lvl1pPr>
          </a:lstStyle>
          <a:p>
            <a:fld id="{0B1BD719-ADC8-410B-9559-C5687B079C52}"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a:xfrm>
            <a:off x="1026000" y="6337302"/>
            <a:ext cx="3600000" cy="252000"/>
          </a:xfrm>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8" name="Rectangle 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1" name="ZoneTexte 10"/>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2" name="Rectangle 11"/>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5" name="Espace réservé du texte 8">
            <a:extLst>
              <a:ext uri="{FF2B5EF4-FFF2-40B4-BE49-F238E27FC236}">
                <a16:creationId xmlns:a16="http://schemas.microsoft.com/office/drawing/2014/main" id="{7BC41F0E-EC30-4D2A-AA16-7B987E32A160}"/>
              </a:ext>
            </a:extLst>
          </p:cNvPr>
          <p:cNvSpPr>
            <a:spLocks noGrp="1"/>
          </p:cNvSpPr>
          <p:nvPr>
            <p:ph type="body" sz="quarter" idx="14" hasCustomPrompt="1"/>
          </p:nvPr>
        </p:nvSpPr>
        <p:spPr>
          <a:xfrm>
            <a:off x="719137" y="1744980"/>
            <a:ext cx="10751504" cy="4389120"/>
          </a:xfrm>
        </p:spPr>
        <p:txBody>
          <a:bodyPr numCol="2" spcCol="216000"/>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vl5pPr>
              <a:defRPr>
                <a:solidFill>
                  <a:schemeClr val="tx1"/>
                </a:solidFill>
              </a:defRPr>
            </a:lvl5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a:p>
            <a:pPr lvl="3"/>
            <a:endParaRPr lang="en-GB" noProof="0" dirty="0"/>
          </a:p>
          <a:p>
            <a:pPr lvl="3"/>
            <a:endParaRPr lang="en-GB" noProof="0" dirty="0"/>
          </a:p>
          <a:p>
            <a:pPr lvl="3"/>
            <a:endParaRPr lang="en-GB" noProof="0" dirty="0"/>
          </a:p>
          <a:p>
            <a:pPr lvl="3"/>
            <a:endParaRPr lang="en-GB" noProof="0" dirty="0"/>
          </a:p>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a:p>
            <a:pPr lvl="3"/>
            <a:endParaRPr lang="en-GB" noProof="0" dirty="0"/>
          </a:p>
          <a:p>
            <a:pPr lvl="3"/>
            <a:endParaRPr lang="en-GB" noProof="0" dirty="0"/>
          </a:p>
          <a:p>
            <a:pPr lvl="3"/>
            <a:endParaRPr lang="en-GB" noProof="0" dirty="0"/>
          </a:p>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a:p>
            <a:pPr lvl="3"/>
            <a:endParaRPr lang="en-GB" noProof="0" dirty="0"/>
          </a:p>
          <a:p>
            <a:pPr lvl="3"/>
            <a:endParaRPr lang="en-GB" noProof="0" dirty="0"/>
          </a:p>
          <a:p>
            <a:pPr lvl="3"/>
            <a:endParaRPr lang="en-GB" noProof="0" dirty="0"/>
          </a:p>
          <a:p>
            <a:pPr lvl="3"/>
            <a:endParaRPr lang="en-GB" noProof="0" dirty="0"/>
          </a:p>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a:p>
            <a:pPr lvl="3"/>
            <a:endParaRPr lang="en-GB" noProof="0" dirty="0"/>
          </a:p>
        </p:txBody>
      </p:sp>
      <p:sp>
        <p:nvSpPr>
          <p:cNvPr id="16"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17"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13788384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_&amp;Focus">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719136" y="1744980"/>
            <a:ext cx="6142725" cy="4389120"/>
          </a:xfrm>
        </p:spPr>
        <p:txBody>
          <a:bodyPr/>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CCA5FEFE-B035-4B36-9F22-6B5C3808E608}"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2" name="Espace réservé du texte 8">
            <a:extLst>
              <a:ext uri="{FF2B5EF4-FFF2-40B4-BE49-F238E27FC236}">
                <a16:creationId xmlns:a16="http://schemas.microsoft.com/office/drawing/2014/main" id="{A56DBCFF-9EF4-4749-B7CA-DBFD50831D20}"/>
              </a:ext>
            </a:extLst>
          </p:cNvPr>
          <p:cNvSpPr>
            <a:spLocks noGrp="1"/>
          </p:cNvSpPr>
          <p:nvPr>
            <p:ph type="body" sz="quarter" idx="14" hasCustomPrompt="1"/>
          </p:nvPr>
        </p:nvSpPr>
        <p:spPr>
          <a:xfrm>
            <a:off x="7101840" y="1746300"/>
            <a:ext cx="4372560" cy="4387800"/>
          </a:xfrm>
          <a:solidFill>
            <a:schemeClr val="tx2"/>
          </a:solidFill>
        </p:spPr>
        <p:txBody>
          <a:bodyPr lIns="360000" tIns="252000" rIns="360000" bIns="252000"/>
          <a:lstStyle>
            <a:lvl1pPr marL="355600" indent="-355600">
              <a:buClr>
                <a:schemeClr val="bg1"/>
              </a:buClr>
              <a:buFontTx/>
              <a:buBlip>
                <a:blip r:embed="rId2"/>
              </a:buBlip>
              <a:defRPr>
                <a:solidFill>
                  <a:schemeClr val="bg1"/>
                </a:solidFill>
              </a:defRPr>
            </a:lvl1pPr>
            <a:lvl2pPr marL="630238" indent="-274638">
              <a:buClr>
                <a:schemeClr val="bg1"/>
              </a:buClr>
              <a:buFontTx/>
              <a:buBlip>
                <a:blip r:embed="rId3"/>
              </a:buBlip>
              <a:defRPr>
                <a:solidFill>
                  <a:schemeClr val="bg1"/>
                </a:solidFill>
              </a:defRPr>
            </a:lvl2pPr>
            <a:lvl3pPr marL="720725" indent="0">
              <a:defRPr>
                <a:solidFill>
                  <a:schemeClr val="bg1"/>
                </a:solidFill>
              </a:defRPr>
            </a:lvl3pPr>
            <a:lvl4pPr marL="893763" indent="0">
              <a:defRPr>
                <a:solidFill>
                  <a:schemeClr val="bg1"/>
                </a:solidFill>
              </a:defRPr>
            </a:lvl4pPr>
            <a:lvl5pPr>
              <a:defRPr>
                <a:solidFill>
                  <a:schemeClr val="bg1"/>
                </a:solidFill>
              </a:defRPr>
            </a:lvl5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11" name="Rectangle 10"/>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3" name="ZoneTexte 12"/>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4" name="Rectangle 13"/>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8"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19"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20179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_&amp;Icon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15BB3337-2E72-49FA-BA8B-8F790417742A}"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22" name="Espace réservé du texte 8">
            <a:extLst>
              <a:ext uri="{FF2B5EF4-FFF2-40B4-BE49-F238E27FC236}">
                <a16:creationId xmlns:a16="http://schemas.microsoft.com/office/drawing/2014/main" id="{882DE451-41D6-4E24-AF82-4D199C1930A8}"/>
              </a:ext>
            </a:extLst>
          </p:cNvPr>
          <p:cNvSpPr>
            <a:spLocks noGrp="1"/>
          </p:cNvSpPr>
          <p:nvPr>
            <p:ph type="body" sz="quarter" idx="14" hasCustomPrompt="1"/>
          </p:nvPr>
        </p:nvSpPr>
        <p:spPr>
          <a:xfrm>
            <a:off x="8166948" y="4286440"/>
            <a:ext cx="1440000" cy="540000"/>
          </a:xfrm>
        </p:spPr>
        <p:txBody>
          <a:bodyPr/>
          <a:lstStyle>
            <a:lvl1pPr marL="0" indent="0" algn="ctr">
              <a:spcBef>
                <a:spcPts val="0"/>
              </a:spcBef>
              <a:buNone/>
              <a:defRPr sz="1100" b="0"/>
            </a:lvl1pPr>
          </a:lstStyle>
          <a:p>
            <a:pPr lvl="0"/>
            <a:r>
              <a:rPr lang="en-GB" noProof="0" dirty="0"/>
              <a:t>Click to edit </a:t>
            </a:r>
          </a:p>
          <a:p>
            <a:pPr lvl="0"/>
            <a:r>
              <a:rPr lang="en-GB" noProof="0" dirty="0"/>
              <a:t>master text style</a:t>
            </a:r>
          </a:p>
        </p:txBody>
      </p:sp>
      <p:sp>
        <p:nvSpPr>
          <p:cNvPr id="23" name="Espace réservé du texte 2">
            <a:extLst>
              <a:ext uri="{FF2B5EF4-FFF2-40B4-BE49-F238E27FC236}">
                <a16:creationId xmlns:a16="http://schemas.microsoft.com/office/drawing/2014/main" id="{42DA93A6-68F2-4B88-8A9A-5701B0431983}"/>
              </a:ext>
            </a:extLst>
          </p:cNvPr>
          <p:cNvSpPr>
            <a:spLocks noGrp="1"/>
          </p:cNvSpPr>
          <p:nvPr>
            <p:ph type="body" idx="15" hasCustomPrompt="1"/>
          </p:nvPr>
        </p:nvSpPr>
        <p:spPr>
          <a:xfrm>
            <a:off x="8164567" y="3723640"/>
            <a:ext cx="1440000" cy="540000"/>
          </a:xfrm>
        </p:spPr>
        <p:txBody>
          <a:bodyPr anchor="t"/>
          <a:lstStyle>
            <a:lvl1pPr marL="0" indent="0" algn="ctr">
              <a:buNone/>
              <a:defRPr sz="3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NN%</a:t>
            </a:r>
          </a:p>
        </p:txBody>
      </p:sp>
      <p:sp>
        <p:nvSpPr>
          <p:cNvPr id="24" name="Espace réservé du texte 8">
            <a:extLst>
              <a:ext uri="{FF2B5EF4-FFF2-40B4-BE49-F238E27FC236}">
                <a16:creationId xmlns:a16="http://schemas.microsoft.com/office/drawing/2014/main" id="{D2D2C270-5160-437C-A084-34FDE02A057E}"/>
              </a:ext>
            </a:extLst>
          </p:cNvPr>
          <p:cNvSpPr>
            <a:spLocks noGrp="1"/>
          </p:cNvSpPr>
          <p:nvPr>
            <p:ph type="body" sz="quarter" idx="16" hasCustomPrompt="1"/>
          </p:nvPr>
        </p:nvSpPr>
        <p:spPr>
          <a:xfrm>
            <a:off x="10095285" y="4286440"/>
            <a:ext cx="1440000" cy="540000"/>
          </a:xfrm>
        </p:spPr>
        <p:txBody>
          <a:bodyPr/>
          <a:lstStyle>
            <a:lvl1pPr marL="0" indent="0" algn="ctr">
              <a:spcBef>
                <a:spcPts val="0"/>
              </a:spcBef>
              <a:buNone/>
              <a:defRPr sz="1100" b="0"/>
            </a:lvl1pPr>
          </a:lstStyle>
          <a:p>
            <a:pPr lvl="0"/>
            <a:r>
              <a:rPr lang="en-GB" noProof="0" dirty="0"/>
              <a:t>Click to edit </a:t>
            </a:r>
          </a:p>
          <a:p>
            <a:pPr lvl="0"/>
            <a:r>
              <a:rPr lang="en-GB" noProof="0" dirty="0"/>
              <a:t>master text style</a:t>
            </a:r>
          </a:p>
        </p:txBody>
      </p:sp>
      <p:sp>
        <p:nvSpPr>
          <p:cNvPr id="25" name="Espace réservé du texte 2">
            <a:extLst>
              <a:ext uri="{FF2B5EF4-FFF2-40B4-BE49-F238E27FC236}">
                <a16:creationId xmlns:a16="http://schemas.microsoft.com/office/drawing/2014/main" id="{95B35E9A-6E49-4FE7-BF89-1AB5C649315D}"/>
              </a:ext>
            </a:extLst>
          </p:cNvPr>
          <p:cNvSpPr>
            <a:spLocks noGrp="1"/>
          </p:cNvSpPr>
          <p:nvPr>
            <p:ph type="body" idx="17" hasCustomPrompt="1"/>
          </p:nvPr>
        </p:nvSpPr>
        <p:spPr>
          <a:xfrm>
            <a:off x="10092904" y="3723640"/>
            <a:ext cx="1440000" cy="540000"/>
          </a:xfrm>
        </p:spPr>
        <p:txBody>
          <a:bodyPr anchor="t"/>
          <a:lstStyle>
            <a:lvl1pPr marL="0" indent="0" algn="ctr">
              <a:buNone/>
              <a:defRPr sz="3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NN%</a:t>
            </a:r>
          </a:p>
        </p:txBody>
      </p:sp>
      <p:sp>
        <p:nvSpPr>
          <p:cNvPr id="26" name="Espace réservé pour une image  2">
            <a:extLst>
              <a:ext uri="{FF2B5EF4-FFF2-40B4-BE49-F238E27FC236}">
                <a16:creationId xmlns:a16="http://schemas.microsoft.com/office/drawing/2014/main" id="{B0CA989D-B883-4C64-BFE8-6FBA26A82B20}"/>
              </a:ext>
            </a:extLst>
          </p:cNvPr>
          <p:cNvSpPr>
            <a:spLocks noGrp="1"/>
          </p:cNvSpPr>
          <p:nvPr>
            <p:ph type="pic" idx="20"/>
          </p:nvPr>
        </p:nvSpPr>
        <p:spPr>
          <a:xfrm>
            <a:off x="8344567" y="2440750"/>
            <a:ext cx="1080000" cy="1080000"/>
          </a:xfrm>
          <a:noFill/>
        </p:spPr>
        <p:txBody>
          <a:bodyPr anchor="ctr"/>
          <a:lstStyle>
            <a:lvl1pPr marL="0" marR="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a:pPr>
            <a:r>
              <a:rPr lang="en-US" noProof="0"/>
              <a:t>Click icon to add picture</a:t>
            </a:r>
            <a:endParaRPr lang="en-GB" noProof="0" dirty="0"/>
          </a:p>
        </p:txBody>
      </p:sp>
      <p:sp>
        <p:nvSpPr>
          <p:cNvPr id="27" name="Espace réservé pour une image  2">
            <a:extLst>
              <a:ext uri="{FF2B5EF4-FFF2-40B4-BE49-F238E27FC236}">
                <a16:creationId xmlns:a16="http://schemas.microsoft.com/office/drawing/2014/main" id="{CE9DCD5E-4A5D-4AE3-B6E6-05FAB3D2F93B}"/>
              </a:ext>
            </a:extLst>
          </p:cNvPr>
          <p:cNvSpPr>
            <a:spLocks noGrp="1"/>
          </p:cNvSpPr>
          <p:nvPr>
            <p:ph type="pic" idx="21"/>
          </p:nvPr>
        </p:nvSpPr>
        <p:spPr>
          <a:xfrm>
            <a:off x="10272904" y="2440750"/>
            <a:ext cx="1080000" cy="1080000"/>
          </a:xfrm>
          <a:noFill/>
        </p:spPr>
        <p:txBody>
          <a:bodyPr anchor="ctr"/>
          <a:lstStyle>
            <a:lvl1pPr marL="0" marR="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a:pPr>
            <a:r>
              <a:rPr lang="en-US" noProof="0"/>
              <a:t>Click icon to add picture</a:t>
            </a:r>
            <a:endParaRPr lang="en-GB" noProof="0" dirty="0"/>
          </a:p>
        </p:txBody>
      </p:sp>
      <p:sp>
        <p:nvSpPr>
          <p:cNvPr id="28" name="Espace réservé du texte 8">
            <a:extLst>
              <a:ext uri="{FF2B5EF4-FFF2-40B4-BE49-F238E27FC236}">
                <a16:creationId xmlns:a16="http://schemas.microsoft.com/office/drawing/2014/main" id="{882DE451-41D6-4E24-AF82-4D199C1930A8}"/>
              </a:ext>
            </a:extLst>
          </p:cNvPr>
          <p:cNvSpPr>
            <a:spLocks noGrp="1"/>
          </p:cNvSpPr>
          <p:nvPr>
            <p:ph type="body" sz="quarter" idx="22" hasCustomPrompt="1"/>
          </p:nvPr>
        </p:nvSpPr>
        <p:spPr>
          <a:xfrm>
            <a:off x="6252637" y="4286440"/>
            <a:ext cx="1440000" cy="540000"/>
          </a:xfrm>
        </p:spPr>
        <p:txBody>
          <a:bodyPr/>
          <a:lstStyle>
            <a:lvl1pPr marL="0" indent="0" algn="ctr">
              <a:spcBef>
                <a:spcPts val="0"/>
              </a:spcBef>
              <a:buNone/>
              <a:defRPr sz="1100" b="0"/>
            </a:lvl1pPr>
          </a:lstStyle>
          <a:p>
            <a:pPr lvl="0"/>
            <a:r>
              <a:rPr lang="en-GB" noProof="0" dirty="0"/>
              <a:t>Click to edit </a:t>
            </a:r>
          </a:p>
          <a:p>
            <a:pPr lvl="0"/>
            <a:r>
              <a:rPr lang="en-GB" noProof="0" dirty="0"/>
              <a:t>master text style</a:t>
            </a:r>
          </a:p>
        </p:txBody>
      </p:sp>
      <p:sp>
        <p:nvSpPr>
          <p:cNvPr id="29" name="Espace réservé du texte 2">
            <a:extLst>
              <a:ext uri="{FF2B5EF4-FFF2-40B4-BE49-F238E27FC236}">
                <a16:creationId xmlns:a16="http://schemas.microsoft.com/office/drawing/2014/main" id="{42DA93A6-68F2-4B88-8A9A-5701B0431983}"/>
              </a:ext>
            </a:extLst>
          </p:cNvPr>
          <p:cNvSpPr>
            <a:spLocks noGrp="1"/>
          </p:cNvSpPr>
          <p:nvPr>
            <p:ph type="body" idx="23" hasCustomPrompt="1"/>
          </p:nvPr>
        </p:nvSpPr>
        <p:spPr>
          <a:xfrm>
            <a:off x="6250256" y="3723640"/>
            <a:ext cx="1440000" cy="540000"/>
          </a:xfrm>
        </p:spPr>
        <p:txBody>
          <a:bodyPr anchor="t"/>
          <a:lstStyle>
            <a:lvl1pPr marL="0" indent="0" algn="ctr">
              <a:buNone/>
              <a:defRPr sz="3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NN%</a:t>
            </a:r>
          </a:p>
        </p:txBody>
      </p:sp>
      <p:sp>
        <p:nvSpPr>
          <p:cNvPr id="31" name="Espace réservé du texte 2">
            <a:extLst>
              <a:ext uri="{FF2B5EF4-FFF2-40B4-BE49-F238E27FC236}">
                <a16:creationId xmlns:a16="http://schemas.microsoft.com/office/drawing/2014/main" id="{95B35E9A-6E49-4FE7-BF89-1AB5C649315D}"/>
              </a:ext>
            </a:extLst>
          </p:cNvPr>
          <p:cNvSpPr>
            <a:spLocks noGrp="1"/>
          </p:cNvSpPr>
          <p:nvPr>
            <p:ph type="body" idx="25" hasCustomPrompt="1"/>
          </p:nvPr>
        </p:nvSpPr>
        <p:spPr>
          <a:xfrm>
            <a:off x="8178593" y="3723640"/>
            <a:ext cx="1440000" cy="540000"/>
          </a:xfrm>
        </p:spPr>
        <p:txBody>
          <a:bodyPr anchor="t"/>
          <a:lstStyle>
            <a:lvl1pPr marL="0" indent="0" algn="ctr">
              <a:buNone/>
              <a:defRPr sz="3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NN%</a:t>
            </a:r>
          </a:p>
        </p:txBody>
      </p:sp>
      <p:sp>
        <p:nvSpPr>
          <p:cNvPr id="32" name="Espace réservé pour une image  2">
            <a:extLst>
              <a:ext uri="{FF2B5EF4-FFF2-40B4-BE49-F238E27FC236}">
                <a16:creationId xmlns:a16="http://schemas.microsoft.com/office/drawing/2014/main" id="{B0CA989D-B883-4C64-BFE8-6FBA26A82B20}"/>
              </a:ext>
            </a:extLst>
          </p:cNvPr>
          <p:cNvSpPr>
            <a:spLocks noGrp="1"/>
          </p:cNvSpPr>
          <p:nvPr>
            <p:ph type="pic" idx="26"/>
          </p:nvPr>
        </p:nvSpPr>
        <p:spPr>
          <a:xfrm>
            <a:off x="6430256" y="2440750"/>
            <a:ext cx="1080000" cy="1080000"/>
          </a:xfrm>
          <a:noFill/>
        </p:spPr>
        <p:txBody>
          <a:bodyPr anchor="ctr"/>
          <a:lstStyle>
            <a:lvl1pPr marL="0" marR="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a:pPr>
            <a:r>
              <a:rPr lang="en-US" noProof="0"/>
              <a:t>Click icon to add picture</a:t>
            </a:r>
            <a:endParaRPr lang="en-GB" noProof="0" dirty="0"/>
          </a:p>
        </p:txBody>
      </p:sp>
      <p:sp>
        <p:nvSpPr>
          <p:cNvPr id="18" name="Rectangle 1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9" name="ZoneTexte 18"/>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20" name="Rectangle 19"/>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35"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719136" y="1744980"/>
            <a:ext cx="5366704" cy="4389120"/>
          </a:xfrm>
        </p:spPr>
        <p:txBody>
          <a:bodyPr/>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36"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37"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279347973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ext_&amp;Photo">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B1EF1B6A-34F3-421E-BCD6-6A8D10D1862A}"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9" name="Espace réservé pour une image  2">
            <a:extLst>
              <a:ext uri="{FF2B5EF4-FFF2-40B4-BE49-F238E27FC236}">
                <a16:creationId xmlns:a16="http://schemas.microsoft.com/office/drawing/2014/main" id="{15513DE8-4DA1-4B1A-BE67-4F4449566555}"/>
              </a:ext>
            </a:extLst>
          </p:cNvPr>
          <p:cNvSpPr>
            <a:spLocks noGrp="1"/>
          </p:cNvSpPr>
          <p:nvPr>
            <p:ph type="pic" idx="15"/>
          </p:nvPr>
        </p:nvSpPr>
        <p:spPr>
          <a:xfrm>
            <a:off x="7025504" y="1727941"/>
            <a:ext cx="4445771" cy="4406159"/>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11" name="Rectangle 10"/>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2" name="ZoneTexte 11"/>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3" name="Rectangle 12"/>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1"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22"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
        <p:nvSpPr>
          <p:cNvPr id="23"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719136" y="1744980"/>
            <a:ext cx="6138863" cy="4389120"/>
          </a:xfrm>
        </p:spPr>
        <p:txBody>
          <a:bodyPr/>
          <a:lstStyle>
            <a:lvl1pPr marL="355600" indent="-355600">
              <a:defRPr>
                <a:solidFill>
                  <a:schemeClr val="tx1"/>
                </a:solidFill>
              </a:defRPr>
            </a:lvl1pPr>
            <a:lvl2pPr marL="630238" indent="-274638">
              <a:defRPr>
                <a:solidFill>
                  <a:schemeClr val="tx1"/>
                </a:solidFill>
              </a:defRPr>
            </a:lvl2pPr>
            <a:lvl3pPr marL="720725" indent="0">
              <a:defRPr>
                <a:solidFill>
                  <a:schemeClr val="tx1"/>
                </a:solidFill>
              </a:defRPr>
            </a:lvl3pPr>
            <a:lvl4pPr marL="893763" indent="0">
              <a:defRPr>
                <a:solidFill>
                  <a:schemeClr val="tx1"/>
                </a:solidFill>
              </a:defRPr>
            </a:lvl4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17480437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Photo">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C9A6042C-96F3-45D6-ABA1-B71484CA0867}"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20" name="Espace réservé pour une image  2">
            <a:extLst>
              <a:ext uri="{FF2B5EF4-FFF2-40B4-BE49-F238E27FC236}">
                <a16:creationId xmlns:a16="http://schemas.microsoft.com/office/drawing/2014/main" id="{E71E3310-2B05-4AE1-AFDF-FED61D7DC815}"/>
              </a:ext>
            </a:extLst>
          </p:cNvPr>
          <p:cNvSpPr>
            <a:spLocks noGrp="1"/>
          </p:cNvSpPr>
          <p:nvPr>
            <p:ph type="pic" idx="15"/>
          </p:nvPr>
        </p:nvSpPr>
        <p:spPr>
          <a:xfrm>
            <a:off x="720001" y="1729348"/>
            <a:ext cx="10748099" cy="4369033"/>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8" name="Rectangle 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9" name="ZoneTexte 8"/>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1" name="Rectangle 10"/>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6"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17"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3694965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hoto_&amp;KeyFigure">
    <p:spTree>
      <p:nvGrpSpPr>
        <p:cNvPr id="1" name=""/>
        <p:cNvGrpSpPr/>
        <p:nvPr/>
      </p:nvGrpSpPr>
      <p:grpSpPr>
        <a:xfrm>
          <a:off x="0" y="0"/>
          <a:ext cx="0" cy="0"/>
          <a:chOff x="0" y="0"/>
          <a:chExt cx="0" cy="0"/>
        </a:xfrm>
      </p:grpSpPr>
      <p:sp>
        <p:nvSpPr>
          <p:cNvPr id="20" name="Espace réservé pour une image  2">
            <a:extLst>
              <a:ext uri="{FF2B5EF4-FFF2-40B4-BE49-F238E27FC236}">
                <a16:creationId xmlns:a16="http://schemas.microsoft.com/office/drawing/2014/main" id="{E71E3310-2B05-4AE1-AFDF-FED61D7DC815}"/>
              </a:ext>
            </a:extLst>
          </p:cNvPr>
          <p:cNvSpPr>
            <a:spLocks noGrp="1"/>
          </p:cNvSpPr>
          <p:nvPr>
            <p:ph type="pic" idx="15"/>
          </p:nvPr>
        </p:nvSpPr>
        <p:spPr>
          <a:xfrm>
            <a:off x="0" y="-1"/>
            <a:ext cx="12191999" cy="6105600"/>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F1097C8C-E997-493C-9BB0-73D5FC17E750}"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3" name="Espace réservé du texte 8">
            <a:extLst>
              <a:ext uri="{FF2B5EF4-FFF2-40B4-BE49-F238E27FC236}">
                <a16:creationId xmlns:a16="http://schemas.microsoft.com/office/drawing/2014/main" id="{4B834FC3-F98F-48CD-8C3A-74E6A5FC374B}"/>
              </a:ext>
            </a:extLst>
          </p:cNvPr>
          <p:cNvSpPr>
            <a:spLocks noGrp="1"/>
          </p:cNvSpPr>
          <p:nvPr>
            <p:ph type="body" sz="quarter" idx="13" hasCustomPrompt="1"/>
          </p:nvPr>
        </p:nvSpPr>
        <p:spPr>
          <a:xfrm>
            <a:off x="7443315" y="2401207"/>
            <a:ext cx="4027325" cy="1260000"/>
          </a:xfrm>
        </p:spPr>
        <p:txBody>
          <a:bodyPr/>
          <a:lstStyle>
            <a:lvl1pPr marL="0" indent="0">
              <a:buNone/>
              <a:defRPr sz="2600">
                <a:solidFill>
                  <a:schemeClr val="bg1"/>
                </a:solidFill>
              </a:defRPr>
            </a:lvl1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14" name="Espace réservé du texte 2">
            <a:extLst>
              <a:ext uri="{FF2B5EF4-FFF2-40B4-BE49-F238E27FC236}">
                <a16:creationId xmlns:a16="http://schemas.microsoft.com/office/drawing/2014/main" id="{02D7D404-B1CB-4081-84BD-E6D4C57EB259}"/>
              </a:ext>
            </a:extLst>
          </p:cNvPr>
          <p:cNvSpPr>
            <a:spLocks noGrp="1"/>
          </p:cNvSpPr>
          <p:nvPr>
            <p:ph type="body" idx="1" hasCustomPrompt="1"/>
          </p:nvPr>
        </p:nvSpPr>
        <p:spPr>
          <a:xfrm>
            <a:off x="7443315" y="996936"/>
            <a:ext cx="4027348" cy="1440000"/>
          </a:xfrm>
        </p:spPr>
        <p:txBody>
          <a:bodyPr anchor="t"/>
          <a:lstStyle>
            <a:lvl1pPr marL="0" indent="0">
              <a:buNone/>
              <a:defRPr sz="9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NN%</a:t>
            </a:r>
          </a:p>
        </p:txBody>
      </p:sp>
      <p:sp>
        <p:nvSpPr>
          <p:cNvPr id="8" name="Rectangle 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9" name="ZoneTexte 8"/>
          <p:cNvSpPr txBox="1"/>
          <p:nvPr userDrawn="1"/>
        </p:nvSpPr>
        <p:spPr>
          <a:xfrm>
            <a:off x="841708" y="-384054"/>
            <a:ext cx="4080298" cy="276999"/>
          </a:xfrm>
          <a:prstGeom prst="rect">
            <a:avLst/>
          </a:prstGeom>
          <a:noFill/>
        </p:spPr>
        <p:txBody>
          <a:bodyPr wrap="square" rtlCol="0">
            <a:spAutoFit/>
          </a:bodyPr>
          <a:lstStyle/>
          <a:p>
            <a:r>
              <a:rPr lang="en-GB" sz="1200" noProof="0" dirty="0"/>
              <a:t>Colour of texts</a:t>
            </a:r>
          </a:p>
        </p:txBody>
      </p:sp>
      <p:sp>
        <p:nvSpPr>
          <p:cNvPr id="10" name="Rectangle 9"/>
          <p:cNvSpPr/>
          <p:nvPr userDrawn="1"/>
        </p:nvSpPr>
        <p:spPr>
          <a:xfrm>
            <a:off x="293702"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1" name="Rectangle 10"/>
          <p:cNvSpPr/>
          <p:nvPr userDrawn="1"/>
        </p:nvSpPr>
        <p:spPr>
          <a:xfrm>
            <a:off x="593137"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Tree>
    <p:extLst>
      <p:ext uri="{BB962C8B-B14F-4D97-AF65-F5344CB8AC3E}">
        <p14:creationId xmlns:p14="http://schemas.microsoft.com/office/powerpoint/2010/main" val="189099028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_Photo_RedText">
    <p:spTree>
      <p:nvGrpSpPr>
        <p:cNvPr id="1" name=""/>
        <p:cNvGrpSpPr/>
        <p:nvPr/>
      </p:nvGrpSpPr>
      <p:grpSpPr>
        <a:xfrm>
          <a:off x="0" y="0"/>
          <a:ext cx="0" cy="0"/>
          <a:chOff x="0" y="0"/>
          <a:chExt cx="0" cy="0"/>
        </a:xfrm>
      </p:grpSpPr>
      <p:sp>
        <p:nvSpPr>
          <p:cNvPr id="14" name="Espace réservé pour une image  2">
            <a:extLst>
              <a:ext uri="{FF2B5EF4-FFF2-40B4-BE49-F238E27FC236}">
                <a16:creationId xmlns:a16="http://schemas.microsoft.com/office/drawing/2014/main" id="{2BCE75D2-6C84-4F8F-9300-67E0175D0690}"/>
              </a:ext>
            </a:extLst>
          </p:cNvPr>
          <p:cNvSpPr>
            <a:spLocks noGrp="1"/>
          </p:cNvSpPr>
          <p:nvPr>
            <p:ph type="pic" idx="13"/>
          </p:nvPr>
        </p:nvSpPr>
        <p:spPr>
          <a:xfrm>
            <a:off x="0" y="0"/>
            <a:ext cx="11473200" cy="5417345"/>
          </a:xfrm>
          <a:solidFill>
            <a:schemeClr val="bg1">
              <a:lumMod val="95000"/>
            </a:schemeClr>
          </a:solidFill>
        </p:spPr>
        <p:txBody>
          <a:bodyPr anchor="t"/>
          <a:lstStyle>
            <a:lvl1pPr marL="0" indent="0" algn="ctr">
              <a:buNone/>
              <a:defRPr sz="1400" b="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719555" y="787079"/>
            <a:ext cx="6120000" cy="1980000"/>
          </a:xfrm>
        </p:spPr>
        <p:txBody>
          <a:bodyPr anchor="b"/>
          <a:lstStyle>
            <a:lvl1pPr algn="l">
              <a:defRPr sz="4000" b="1">
                <a:solidFill>
                  <a:schemeClr val="tx2"/>
                </a:solidFill>
              </a:defRPr>
            </a:lvl1pPr>
          </a:lstStyle>
          <a:p>
            <a:r>
              <a:rPr lang="en-GB" noProof="0" dirty="0"/>
              <a:t>Click to edit</a:t>
            </a:r>
            <a:br>
              <a:rPr lang="en-GB" noProof="0" dirty="0"/>
            </a:br>
            <a:r>
              <a:rPr lang="en-GB" noProof="0" dirty="0"/>
              <a:t>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719555" y="3785955"/>
            <a:ext cx="5475215" cy="540000"/>
          </a:xfrm>
        </p:spPr>
        <p:txBody>
          <a:bodyPr anchor="t"/>
          <a:lstStyle>
            <a:lvl1pPr marL="0" indent="0" algn="l">
              <a:buNone/>
              <a:defRPr sz="14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7" name="Rectangle 6"/>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8" name="ZoneTexte 7"/>
          <p:cNvSpPr txBox="1"/>
          <p:nvPr userDrawn="1"/>
        </p:nvSpPr>
        <p:spPr>
          <a:xfrm>
            <a:off x="545702" y="-384054"/>
            <a:ext cx="4080298" cy="276999"/>
          </a:xfrm>
          <a:prstGeom prst="rect">
            <a:avLst/>
          </a:prstGeom>
          <a:noFill/>
        </p:spPr>
        <p:txBody>
          <a:bodyPr wrap="square" rtlCol="0">
            <a:spAutoFit/>
          </a:bodyPr>
          <a:lstStyle/>
          <a:p>
            <a:r>
              <a:rPr lang="en-GB" sz="1200" noProof="0" dirty="0"/>
              <a:t>Colour of text</a:t>
            </a:r>
          </a:p>
        </p:txBody>
      </p:sp>
      <p:sp>
        <p:nvSpPr>
          <p:cNvPr id="9" name="Rectangle 8"/>
          <p:cNvSpPr/>
          <p:nvPr userDrawn="1"/>
        </p:nvSpPr>
        <p:spPr>
          <a:xfrm>
            <a:off x="293702"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543" y="6021827"/>
            <a:ext cx="2705573" cy="371353"/>
          </a:xfrm>
          <a:prstGeom prst="rect">
            <a:avLst/>
          </a:prstGeom>
        </p:spPr>
      </p:pic>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180" y="5767514"/>
            <a:ext cx="2990850" cy="744855"/>
          </a:xfrm>
          <a:prstGeom prst="rect">
            <a:avLst/>
          </a:prstGeom>
        </p:spPr>
      </p:pic>
    </p:spTree>
    <p:extLst>
      <p:ext uri="{BB962C8B-B14F-4D97-AF65-F5344CB8AC3E}">
        <p14:creationId xmlns:p14="http://schemas.microsoft.com/office/powerpoint/2010/main" val="171254591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hoto_&amp;Text">
    <p:spTree>
      <p:nvGrpSpPr>
        <p:cNvPr id="1" name=""/>
        <p:cNvGrpSpPr/>
        <p:nvPr/>
      </p:nvGrpSpPr>
      <p:grpSpPr>
        <a:xfrm>
          <a:off x="0" y="0"/>
          <a:ext cx="0" cy="0"/>
          <a:chOff x="0" y="0"/>
          <a:chExt cx="0" cy="0"/>
        </a:xfrm>
      </p:grpSpPr>
      <p:sp>
        <p:nvSpPr>
          <p:cNvPr id="20" name="Espace réservé pour une image  2">
            <a:extLst>
              <a:ext uri="{FF2B5EF4-FFF2-40B4-BE49-F238E27FC236}">
                <a16:creationId xmlns:a16="http://schemas.microsoft.com/office/drawing/2014/main" id="{E71E3310-2B05-4AE1-AFDF-FED61D7DC815}"/>
              </a:ext>
            </a:extLst>
          </p:cNvPr>
          <p:cNvSpPr>
            <a:spLocks noGrp="1"/>
          </p:cNvSpPr>
          <p:nvPr>
            <p:ph type="pic" idx="15"/>
          </p:nvPr>
        </p:nvSpPr>
        <p:spPr>
          <a:xfrm>
            <a:off x="0" y="-1"/>
            <a:ext cx="12191999" cy="6105600"/>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F3D588B5-B494-4A35-A301-046009392E9E}"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7" name="Espace réservé du texte 8">
            <a:extLst>
              <a:ext uri="{FF2B5EF4-FFF2-40B4-BE49-F238E27FC236}">
                <a16:creationId xmlns:a16="http://schemas.microsoft.com/office/drawing/2014/main" id="{E6665D20-3F31-4A31-A265-30321D0FA876}"/>
              </a:ext>
            </a:extLst>
          </p:cNvPr>
          <p:cNvSpPr>
            <a:spLocks noGrp="1"/>
          </p:cNvSpPr>
          <p:nvPr>
            <p:ph type="body" sz="quarter" idx="14" hasCustomPrompt="1"/>
          </p:nvPr>
        </p:nvSpPr>
        <p:spPr>
          <a:xfrm>
            <a:off x="7442518" y="1200190"/>
            <a:ext cx="4028121" cy="2520000"/>
          </a:xfrm>
          <a:ln w="3175">
            <a:noFill/>
          </a:ln>
        </p:spPr>
        <p:txBody>
          <a:bodyPr lIns="0" tIns="0" rIns="0" bIns="0"/>
          <a:lstStyle>
            <a:lvl1pPr marL="0" indent="0">
              <a:buNone/>
              <a:defRPr sz="2600" baseline="0">
                <a:solidFill>
                  <a:schemeClr val="bg1"/>
                </a:solidFill>
              </a:defRPr>
            </a:lvl1p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8" name="Rectangle 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9" name="ZoneTexte 8"/>
          <p:cNvSpPr txBox="1"/>
          <p:nvPr userDrawn="1"/>
        </p:nvSpPr>
        <p:spPr>
          <a:xfrm>
            <a:off x="841708" y="-384054"/>
            <a:ext cx="4080298" cy="276999"/>
          </a:xfrm>
          <a:prstGeom prst="rect">
            <a:avLst/>
          </a:prstGeom>
          <a:noFill/>
        </p:spPr>
        <p:txBody>
          <a:bodyPr wrap="square" rtlCol="0">
            <a:spAutoFit/>
          </a:bodyPr>
          <a:lstStyle/>
          <a:p>
            <a:r>
              <a:rPr lang="en-GB" sz="1200" noProof="0" dirty="0"/>
              <a:t>Colour of texts</a:t>
            </a:r>
          </a:p>
        </p:txBody>
      </p:sp>
      <p:sp>
        <p:nvSpPr>
          <p:cNvPr id="10" name="Rectangle 9"/>
          <p:cNvSpPr/>
          <p:nvPr userDrawn="1"/>
        </p:nvSpPr>
        <p:spPr>
          <a:xfrm>
            <a:off x="293702"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1" name="Rectangle 10"/>
          <p:cNvSpPr/>
          <p:nvPr userDrawn="1"/>
        </p:nvSpPr>
        <p:spPr>
          <a:xfrm>
            <a:off x="593137"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Tree>
    <p:extLst>
      <p:ext uri="{BB962C8B-B14F-4D97-AF65-F5344CB8AC3E}">
        <p14:creationId xmlns:p14="http://schemas.microsoft.com/office/powerpoint/2010/main" val="510412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Quo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3387004" y="5061382"/>
            <a:ext cx="3030306" cy="720000"/>
          </a:xfrm>
        </p:spPr>
        <p:txBody>
          <a:bodyPr/>
          <a:lstStyle>
            <a:lvl1pPr marL="0" indent="0">
              <a:spcBef>
                <a:spcPts val="0"/>
              </a:spcBef>
              <a:buNone/>
              <a:defRPr sz="1200">
                <a:solidFill>
                  <a:schemeClr val="tx1"/>
                </a:solidFill>
              </a:defRPr>
            </a:lvl1pPr>
            <a:lvl2pPr marL="0" indent="0">
              <a:spcBef>
                <a:spcPts val="0"/>
              </a:spcBef>
              <a:buFont typeface="Arial" panose="020B0604020202020204" pitchFamily="34" charset="0"/>
              <a:buNone/>
              <a:defRPr sz="1200">
                <a:solidFill>
                  <a:schemeClr val="tx1"/>
                </a:solidFill>
              </a:defRPr>
            </a:lvl2pPr>
            <a:lvl3pPr>
              <a:spcBef>
                <a:spcPts val="0"/>
              </a:spcBef>
              <a:defRPr sz="1200"/>
            </a:lvl3pPr>
            <a:lvl4pPr>
              <a:spcBef>
                <a:spcPts val="0"/>
              </a:spcBef>
              <a:defRPr sz="1200"/>
            </a:lvl4pPr>
            <a:lvl5pPr>
              <a:spcBef>
                <a:spcPts val="0"/>
              </a:spcBef>
              <a:defRPr sz="1200"/>
            </a:lvl5pPr>
          </a:lstStyle>
          <a:p>
            <a:pPr lvl="0"/>
            <a:r>
              <a:rPr lang="en-GB" noProof="0" dirty="0"/>
              <a:t>Click to edit master text style</a:t>
            </a:r>
          </a:p>
        </p:txBody>
      </p:sp>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C538B992-65BB-4A50-A235-8D1BEB386FDE}"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8">
            <a:extLst>
              <a:ext uri="{FF2B5EF4-FFF2-40B4-BE49-F238E27FC236}">
                <a16:creationId xmlns:a16="http://schemas.microsoft.com/office/drawing/2014/main" id="{B2802C8B-B0EC-4743-AD22-84CA595D5982}"/>
              </a:ext>
            </a:extLst>
          </p:cNvPr>
          <p:cNvSpPr>
            <a:spLocks noGrp="1"/>
          </p:cNvSpPr>
          <p:nvPr>
            <p:ph type="body" sz="quarter" idx="14" hasCustomPrompt="1"/>
          </p:nvPr>
        </p:nvSpPr>
        <p:spPr>
          <a:xfrm>
            <a:off x="7442992" y="2209366"/>
            <a:ext cx="3960000" cy="2880000"/>
          </a:xfrm>
          <a:ln w="3175">
            <a:noFill/>
          </a:ln>
        </p:spPr>
        <p:txBody>
          <a:bodyPr lIns="0" tIns="0" rIns="0" bIns="0"/>
          <a:lstStyle>
            <a:lvl1pPr marL="0" indent="0">
              <a:buNone/>
              <a:defRPr sz="2600" baseline="0">
                <a:solidFill>
                  <a:schemeClr val="tx2"/>
                </a:solidFill>
              </a:defRPr>
            </a:lvl1pPr>
          </a:lstStyle>
          <a:p>
            <a:pPr lvl="0"/>
            <a:r>
              <a:rPr lang="en-GB" noProof="0" dirty="0"/>
              <a:t>Click to edit master text style</a:t>
            </a:r>
          </a:p>
        </p:txBody>
      </p:sp>
      <p:sp>
        <p:nvSpPr>
          <p:cNvPr id="12" name="Espace réservé pour une image  2">
            <a:extLst>
              <a:ext uri="{FF2B5EF4-FFF2-40B4-BE49-F238E27FC236}">
                <a16:creationId xmlns:a16="http://schemas.microsoft.com/office/drawing/2014/main" id="{9F49BC4E-DACB-4666-810C-5EFE8B6A173D}"/>
              </a:ext>
            </a:extLst>
          </p:cNvPr>
          <p:cNvSpPr>
            <a:spLocks noGrp="1"/>
          </p:cNvSpPr>
          <p:nvPr>
            <p:ph type="pic" idx="15"/>
          </p:nvPr>
        </p:nvSpPr>
        <p:spPr>
          <a:xfrm>
            <a:off x="3387004" y="1766339"/>
            <a:ext cx="2454996" cy="3179955"/>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13" name="Rectangle 12"/>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4" name="ZoneTexte 13"/>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5" name="Rectangle 14"/>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1"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22"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2694303415"/>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Infographic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0B7ACBF3-3E10-4A4A-AAF2-9A393E3D0B37}"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3" name="Espace réservé du graphique 2">
            <a:extLst>
              <a:ext uri="{FF2B5EF4-FFF2-40B4-BE49-F238E27FC236}">
                <a16:creationId xmlns:a16="http://schemas.microsoft.com/office/drawing/2014/main" id="{D2014B7E-6734-44D5-8300-435BC39AD7F0}"/>
              </a:ext>
            </a:extLst>
          </p:cNvPr>
          <p:cNvSpPr>
            <a:spLocks noGrp="1"/>
          </p:cNvSpPr>
          <p:nvPr>
            <p:ph type="chart" sz="quarter" idx="13"/>
          </p:nvPr>
        </p:nvSpPr>
        <p:spPr>
          <a:xfrm>
            <a:off x="720000" y="2225675"/>
            <a:ext cx="3060000" cy="3420000"/>
          </a:xfrm>
          <a:solidFill>
            <a:schemeClr val="bg1">
              <a:lumMod val="95000"/>
            </a:schemeClr>
          </a:solidFill>
        </p:spPr>
        <p:txBody>
          <a:bodyPr anchor="ctr"/>
          <a:lstStyle>
            <a:lvl1pPr marL="0" indent="0" algn="ctr">
              <a:buNone/>
              <a:defRPr sz="1400" b="0"/>
            </a:lvl1pPr>
          </a:lstStyle>
          <a:p>
            <a:r>
              <a:rPr lang="en-US" noProof="0"/>
              <a:t>Click icon to add chart</a:t>
            </a:r>
            <a:endParaRPr lang="en-GB" noProof="0" dirty="0"/>
          </a:p>
        </p:txBody>
      </p:sp>
      <p:sp>
        <p:nvSpPr>
          <p:cNvPr id="12" name="Espace réservé du graphique 2">
            <a:extLst>
              <a:ext uri="{FF2B5EF4-FFF2-40B4-BE49-F238E27FC236}">
                <a16:creationId xmlns:a16="http://schemas.microsoft.com/office/drawing/2014/main" id="{B9357445-E95E-4AFF-B86A-E38E02B9F6D7}"/>
              </a:ext>
            </a:extLst>
          </p:cNvPr>
          <p:cNvSpPr>
            <a:spLocks noGrp="1"/>
          </p:cNvSpPr>
          <p:nvPr>
            <p:ph type="chart" sz="quarter" idx="14"/>
          </p:nvPr>
        </p:nvSpPr>
        <p:spPr>
          <a:xfrm>
            <a:off x="3912780" y="2225675"/>
            <a:ext cx="3060000" cy="3420000"/>
          </a:xfrm>
          <a:solidFill>
            <a:schemeClr val="bg1">
              <a:lumMod val="95000"/>
            </a:schemeClr>
          </a:solidFill>
        </p:spPr>
        <p:txBody>
          <a:bodyPr anchor="ctr"/>
          <a:lstStyle>
            <a:lvl1pPr marL="0" indent="0" algn="ctr">
              <a:buNone/>
              <a:defRPr sz="1400" b="0"/>
            </a:lvl1pPr>
          </a:lstStyle>
          <a:p>
            <a:r>
              <a:rPr lang="en-US" noProof="0"/>
              <a:t>Click icon to add chart</a:t>
            </a:r>
            <a:endParaRPr lang="en-GB" noProof="0" dirty="0"/>
          </a:p>
        </p:txBody>
      </p:sp>
      <p:sp>
        <p:nvSpPr>
          <p:cNvPr id="13" name="Espace réservé du graphique 2">
            <a:extLst>
              <a:ext uri="{FF2B5EF4-FFF2-40B4-BE49-F238E27FC236}">
                <a16:creationId xmlns:a16="http://schemas.microsoft.com/office/drawing/2014/main" id="{89F97BC6-921E-4E5F-B035-247667FE4A89}"/>
              </a:ext>
            </a:extLst>
          </p:cNvPr>
          <p:cNvSpPr>
            <a:spLocks noGrp="1"/>
          </p:cNvSpPr>
          <p:nvPr>
            <p:ph type="chart" sz="quarter" idx="15"/>
          </p:nvPr>
        </p:nvSpPr>
        <p:spPr>
          <a:xfrm>
            <a:off x="7364641" y="2225675"/>
            <a:ext cx="4105999" cy="3420000"/>
          </a:xfrm>
          <a:solidFill>
            <a:schemeClr val="bg1">
              <a:lumMod val="95000"/>
            </a:schemeClr>
          </a:solidFill>
        </p:spPr>
        <p:txBody>
          <a:bodyPr anchor="ctr"/>
          <a:lstStyle>
            <a:lvl1pPr marL="0" indent="0" algn="ctr">
              <a:buNone/>
              <a:defRPr sz="1400" b="0"/>
            </a:lvl1pPr>
          </a:lstStyle>
          <a:p>
            <a:r>
              <a:rPr lang="en-US" noProof="0"/>
              <a:t>Click icon to add chart</a:t>
            </a:r>
            <a:endParaRPr lang="en-GB" noProof="0" dirty="0"/>
          </a:p>
        </p:txBody>
      </p:sp>
      <p:sp>
        <p:nvSpPr>
          <p:cNvPr id="11" name="Rectangle 10"/>
          <p:cNvSpPr/>
          <p:nvPr userDrawn="1"/>
        </p:nvSpPr>
        <p:spPr>
          <a:xfrm>
            <a:off x="-1" y="-68043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4" name="Rectangle 13"/>
          <p:cNvSpPr/>
          <p:nvPr userDrawn="1"/>
        </p:nvSpPr>
        <p:spPr>
          <a:xfrm>
            <a:off x="293702" y="-68043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5" name="Rectangle 14"/>
          <p:cNvSpPr/>
          <p:nvPr userDrawn="1"/>
        </p:nvSpPr>
        <p:spPr>
          <a:xfrm>
            <a:off x="0" y="-374907"/>
            <a:ext cx="252000" cy="252000"/>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6" name="Rectangle 15"/>
          <p:cNvSpPr/>
          <p:nvPr userDrawn="1"/>
        </p:nvSpPr>
        <p:spPr>
          <a:xfrm>
            <a:off x="299435" y="-374857"/>
            <a:ext cx="252000" cy="252000"/>
          </a:xfrm>
          <a:prstGeom prst="rect">
            <a:avLst/>
          </a:prstGeom>
          <a:solidFill>
            <a:srgbClr val="32A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7" name="Rectangle 16"/>
          <p:cNvSpPr/>
          <p:nvPr userDrawn="1"/>
        </p:nvSpPr>
        <p:spPr>
          <a:xfrm>
            <a:off x="593138" y="-374857"/>
            <a:ext cx="252000" cy="252000"/>
          </a:xfrm>
          <a:prstGeom prst="rect">
            <a:avLst/>
          </a:prstGeom>
          <a:solidFill>
            <a:srgbClr val="8C1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8" name="Rectangle 17"/>
          <p:cNvSpPr/>
          <p:nvPr userDrawn="1"/>
        </p:nvSpPr>
        <p:spPr>
          <a:xfrm>
            <a:off x="892573" y="-374857"/>
            <a:ext cx="252000" cy="252000"/>
          </a:xfrm>
          <a:prstGeom prst="rect">
            <a:avLst/>
          </a:prstGeom>
          <a:solidFill>
            <a:srgbClr val="EA5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9" name="Rectangle 18"/>
          <p:cNvSpPr/>
          <p:nvPr userDrawn="1"/>
        </p:nvSpPr>
        <p:spPr>
          <a:xfrm>
            <a:off x="1187264" y="-374907"/>
            <a:ext cx="252000" cy="252000"/>
          </a:xfrm>
          <a:prstGeom prst="rect">
            <a:avLst/>
          </a:prstGeom>
          <a:solidFill>
            <a:srgbClr val="00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0" name="Rectangle 19"/>
          <p:cNvSpPr/>
          <p:nvPr userDrawn="1"/>
        </p:nvSpPr>
        <p:spPr>
          <a:xfrm>
            <a:off x="1486699" y="-374907"/>
            <a:ext cx="252000" cy="252000"/>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1" name="ZoneTexte 20"/>
          <p:cNvSpPr txBox="1"/>
          <p:nvPr userDrawn="1"/>
        </p:nvSpPr>
        <p:spPr>
          <a:xfrm>
            <a:off x="1733619" y="-384054"/>
            <a:ext cx="4080298" cy="276999"/>
          </a:xfrm>
          <a:prstGeom prst="rect">
            <a:avLst/>
          </a:prstGeom>
          <a:noFill/>
        </p:spPr>
        <p:txBody>
          <a:bodyPr wrap="square" rtlCol="0">
            <a:spAutoFit/>
          </a:bodyPr>
          <a:lstStyle/>
          <a:p>
            <a:r>
              <a:rPr lang="en-GB" sz="1200" noProof="0" dirty="0"/>
              <a:t>Colour of charts</a:t>
            </a:r>
          </a:p>
        </p:txBody>
      </p:sp>
      <p:sp>
        <p:nvSpPr>
          <p:cNvPr id="23" name="Rectangle 22"/>
          <p:cNvSpPr/>
          <p:nvPr userDrawn="1"/>
        </p:nvSpPr>
        <p:spPr>
          <a:xfrm>
            <a:off x="595025" y="-680434"/>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4" name="Rectangle 23"/>
          <p:cNvSpPr/>
          <p:nvPr userDrawn="1"/>
        </p:nvSpPr>
        <p:spPr>
          <a:xfrm>
            <a:off x="888728" y="-68043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5" name="Rectangle 24"/>
          <p:cNvSpPr/>
          <p:nvPr userDrawn="1"/>
        </p:nvSpPr>
        <p:spPr>
          <a:xfrm>
            <a:off x="1185791" y="-68043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30"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31"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1762349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hart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716C531-2CFB-4E5B-8F66-A15176016CE5}"/>
              </a:ext>
            </a:extLst>
          </p:cNvPr>
          <p:cNvSpPr>
            <a:spLocks noGrp="1"/>
          </p:cNvSpPr>
          <p:nvPr>
            <p:ph type="dt" sz="half" idx="10"/>
          </p:nvPr>
        </p:nvSpPr>
        <p:spPr/>
        <p:txBody>
          <a:bodyPr/>
          <a:lstStyle>
            <a:lvl1pPr>
              <a:defRPr>
                <a:solidFill>
                  <a:schemeClr val="tx1"/>
                </a:solidFill>
              </a:defRPr>
            </a:lvl1pPr>
          </a:lstStyle>
          <a:p>
            <a:fld id="{ED06D29C-4924-409E-96DF-D86F8F0B7F6B}"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A0EF3019-6813-4BCE-8FD7-8BAD1DDCC6A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083150F9-E599-47C6-B00B-9E9475158114}"/>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ableau 10">
            <a:extLst>
              <a:ext uri="{FF2B5EF4-FFF2-40B4-BE49-F238E27FC236}">
                <a16:creationId xmlns:a16="http://schemas.microsoft.com/office/drawing/2014/main" id="{B75B041A-8574-4B31-93E5-C721F617AC08}"/>
              </a:ext>
            </a:extLst>
          </p:cNvPr>
          <p:cNvSpPr>
            <a:spLocks noGrp="1"/>
          </p:cNvSpPr>
          <p:nvPr>
            <p:ph type="tbl" sz="quarter" idx="13"/>
          </p:nvPr>
        </p:nvSpPr>
        <p:spPr>
          <a:xfrm>
            <a:off x="725488" y="1772921"/>
            <a:ext cx="10741025" cy="1944368"/>
          </a:xfrm>
          <a:solidFill>
            <a:schemeClr val="bg1">
              <a:lumMod val="95000"/>
            </a:schemeClr>
          </a:solidFill>
        </p:spPr>
        <p:txBody>
          <a:bodyPr anchor="ctr"/>
          <a:lstStyle>
            <a:lvl1pPr marL="0" indent="0" algn="ctr">
              <a:buNone/>
              <a:defRPr sz="1400" b="0"/>
            </a:lvl1pPr>
          </a:lstStyle>
          <a:p>
            <a:r>
              <a:rPr lang="en-US" noProof="0"/>
              <a:t>Click icon to add table</a:t>
            </a:r>
            <a:endParaRPr lang="en-GB" noProof="0" dirty="0"/>
          </a:p>
        </p:txBody>
      </p:sp>
      <p:sp>
        <p:nvSpPr>
          <p:cNvPr id="8" name="Rectangle 7"/>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9" name="ZoneTexte 8"/>
          <p:cNvSpPr txBox="1"/>
          <p:nvPr userDrawn="1"/>
        </p:nvSpPr>
        <p:spPr>
          <a:xfrm>
            <a:off x="841708" y="-384054"/>
            <a:ext cx="4080298" cy="276999"/>
          </a:xfrm>
          <a:prstGeom prst="rect">
            <a:avLst/>
          </a:prstGeom>
          <a:noFill/>
        </p:spPr>
        <p:txBody>
          <a:bodyPr wrap="square" rtlCol="0">
            <a:spAutoFit/>
          </a:bodyPr>
          <a:lstStyle/>
          <a:p>
            <a:r>
              <a:rPr lang="en-GB" sz="1200" noProof="0" dirty="0"/>
              <a:t>Colour of dashboards</a:t>
            </a:r>
          </a:p>
        </p:txBody>
      </p:sp>
      <p:sp>
        <p:nvSpPr>
          <p:cNvPr id="12" name="Rectangle 11"/>
          <p:cNvSpPr/>
          <p:nvPr userDrawn="1"/>
        </p:nvSpPr>
        <p:spPr>
          <a:xfrm>
            <a:off x="293702" y="-374907"/>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3" name="Rectangle 12"/>
          <p:cNvSpPr/>
          <p:nvPr userDrawn="1"/>
        </p:nvSpPr>
        <p:spPr>
          <a:xfrm>
            <a:off x="593137"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8" name="Espace réservé du texte 2">
            <a:extLst>
              <a:ext uri="{FF2B5EF4-FFF2-40B4-BE49-F238E27FC236}">
                <a16:creationId xmlns:a16="http://schemas.microsoft.com/office/drawing/2014/main" id="{A3DB4B53-525D-494B-81B7-D3D6DB4A234D}"/>
              </a:ext>
            </a:extLst>
          </p:cNvPr>
          <p:cNvSpPr>
            <a:spLocks noGrp="1"/>
          </p:cNvSpPr>
          <p:nvPr>
            <p:ph type="body" idx="1" hasCustomPrompt="1"/>
          </p:nvPr>
        </p:nvSpPr>
        <p:spPr>
          <a:xfrm>
            <a:off x="719137" y="981120"/>
            <a:ext cx="10751504" cy="36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subtitle style</a:t>
            </a:r>
          </a:p>
        </p:txBody>
      </p:sp>
      <p:sp>
        <p:nvSpPr>
          <p:cNvPr id="19"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
        <p:nvSpPr>
          <p:cNvPr id="21" name="Espace réservé du tableau 10">
            <a:extLst>
              <a:ext uri="{FF2B5EF4-FFF2-40B4-BE49-F238E27FC236}">
                <a16:creationId xmlns:a16="http://schemas.microsoft.com/office/drawing/2014/main" id="{B75B041A-8574-4B31-93E5-C721F617AC08}"/>
              </a:ext>
            </a:extLst>
          </p:cNvPr>
          <p:cNvSpPr>
            <a:spLocks noGrp="1"/>
          </p:cNvSpPr>
          <p:nvPr>
            <p:ph type="tbl" sz="quarter" idx="14"/>
          </p:nvPr>
        </p:nvSpPr>
        <p:spPr>
          <a:xfrm>
            <a:off x="735648" y="3942718"/>
            <a:ext cx="10741025" cy="1944368"/>
          </a:xfrm>
          <a:solidFill>
            <a:schemeClr val="bg1">
              <a:lumMod val="95000"/>
            </a:schemeClr>
          </a:solidFill>
        </p:spPr>
        <p:txBody>
          <a:bodyPr anchor="ctr"/>
          <a:lstStyle>
            <a:lvl1pPr marL="0" indent="0" algn="ctr">
              <a:buNone/>
              <a:defRPr sz="1400" b="0"/>
            </a:lvl1pPr>
          </a:lstStyle>
          <a:p>
            <a:r>
              <a:rPr lang="en-US" noProof="0"/>
              <a:t>Click icon to add table</a:t>
            </a:r>
            <a:endParaRPr lang="en-GB" noProof="0" dirty="0"/>
          </a:p>
        </p:txBody>
      </p:sp>
    </p:spTree>
    <p:extLst>
      <p:ext uri="{BB962C8B-B14F-4D97-AF65-F5344CB8AC3E}">
        <p14:creationId xmlns:p14="http://schemas.microsoft.com/office/powerpoint/2010/main" val="3583221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ntacts">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D004BCDD-438B-4262-A7A6-82281A7B57E8}"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669256" y="2609850"/>
            <a:ext cx="2159952" cy="1080000"/>
          </a:xfrm>
        </p:spPr>
        <p:txBody>
          <a:bodyPr/>
          <a:lstStyle>
            <a:lvl1pPr marL="0" indent="0">
              <a:spcBef>
                <a:spcPts val="0"/>
              </a:spcBef>
              <a:spcAft>
                <a:spcPts val="0"/>
              </a:spcAft>
              <a:buNone/>
              <a:defRPr sz="1200">
                <a:solidFill>
                  <a:schemeClr val="tx1"/>
                </a:solidFill>
              </a:defRPr>
            </a:lvl1pPr>
            <a:lvl2pPr marL="0" indent="0">
              <a:spcBef>
                <a:spcPts val="0"/>
              </a:spcBef>
              <a:spcAft>
                <a:spcPts val="0"/>
              </a:spcAft>
              <a:buFont typeface="Arial" panose="020B0604020202020204" pitchFamily="34" charset="0"/>
              <a:buNone/>
              <a:defRPr sz="1200">
                <a:solidFill>
                  <a:schemeClr val="tx1"/>
                </a:solidFill>
              </a:defRPr>
            </a:lvl2pPr>
            <a:lvl3pPr marL="538163" indent="0">
              <a:spcBef>
                <a:spcPts val="0"/>
              </a:spcBef>
              <a:buFont typeface="Arial" panose="020B0604020202020204" pitchFamily="34" charset="0"/>
              <a:buNone/>
              <a:defRPr sz="1200"/>
            </a:lvl3pPr>
            <a:lvl4pPr marL="538163" indent="0">
              <a:spcBef>
                <a:spcPts val="0"/>
              </a:spcBef>
              <a:buFont typeface="Arial" panose="020B0604020202020204" pitchFamily="34" charset="0"/>
              <a:buNone/>
              <a:defRPr sz="1200"/>
            </a:lvl4pPr>
            <a:lvl5pPr marL="198000" indent="0">
              <a:spcBef>
                <a:spcPts val="0"/>
              </a:spcBef>
              <a:buFont typeface="Arial" panose="020B0604020202020204" pitchFamily="34" charset="0"/>
              <a:buNone/>
              <a:defRPr sz="1200"/>
            </a:lvl5pPr>
          </a:lstStyle>
          <a:p>
            <a:pPr lvl="0"/>
            <a:r>
              <a:rPr lang="en-GB" noProof="0" dirty="0"/>
              <a:t>Click to edit                           master text style</a:t>
            </a:r>
          </a:p>
        </p:txBody>
      </p:sp>
      <p:sp>
        <p:nvSpPr>
          <p:cNvPr id="13" name="Espace réservé pour une image  2">
            <a:extLst>
              <a:ext uri="{FF2B5EF4-FFF2-40B4-BE49-F238E27FC236}">
                <a16:creationId xmlns:a16="http://schemas.microsoft.com/office/drawing/2014/main" id="{5BED94BE-DD75-4C1E-B01B-60AB1E40CB7E}"/>
              </a:ext>
            </a:extLst>
          </p:cNvPr>
          <p:cNvSpPr>
            <a:spLocks noGrp="1"/>
          </p:cNvSpPr>
          <p:nvPr>
            <p:ph type="pic" idx="1"/>
          </p:nvPr>
        </p:nvSpPr>
        <p:spPr>
          <a:xfrm>
            <a:off x="721227" y="2539344"/>
            <a:ext cx="720000" cy="1025387"/>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cxnSp>
        <p:nvCxnSpPr>
          <p:cNvPr id="14" name="Connecteur droit 13">
            <a:extLst>
              <a:ext uri="{FF2B5EF4-FFF2-40B4-BE49-F238E27FC236}">
                <a16:creationId xmlns:a16="http://schemas.microsoft.com/office/drawing/2014/main" id="{58A1500B-D2DF-4999-AD43-F723055563B0}"/>
              </a:ext>
            </a:extLst>
          </p:cNvPr>
          <p:cNvCxnSpPr>
            <a:cxnSpLocks/>
          </p:cNvCxnSpPr>
          <p:nvPr userDrawn="1"/>
        </p:nvCxnSpPr>
        <p:spPr>
          <a:xfrm>
            <a:off x="719138" y="2173289"/>
            <a:ext cx="72151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Espace réservé du texte 10">
            <a:extLst>
              <a:ext uri="{FF2B5EF4-FFF2-40B4-BE49-F238E27FC236}">
                <a16:creationId xmlns:a16="http://schemas.microsoft.com/office/drawing/2014/main" id="{C876B217-9621-42D1-8A29-7EBFCB884D52}"/>
              </a:ext>
            </a:extLst>
          </p:cNvPr>
          <p:cNvSpPr>
            <a:spLocks noGrp="1"/>
          </p:cNvSpPr>
          <p:nvPr>
            <p:ph type="body" sz="quarter" idx="14" hasCustomPrompt="1"/>
          </p:nvPr>
        </p:nvSpPr>
        <p:spPr>
          <a:xfrm>
            <a:off x="5491162" y="2609850"/>
            <a:ext cx="2159952" cy="1080000"/>
          </a:xfrm>
        </p:spPr>
        <p:txBody>
          <a:bodyPr/>
          <a:lstStyle>
            <a:lvl1pPr marL="0" indent="0">
              <a:spcBef>
                <a:spcPts val="0"/>
              </a:spcBef>
              <a:spcAft>
                <a:spcPts val="0"/>
              </a:spcAft>
              <a:buNone/>
              <a:defRPr sz="1200">
                <a:solidFill>
                  <a:schemeClr val="tx1"/>
                </a:solidFill>
              </a:defRPr>
            </a:lvl1pPr>
            <a:lvl2pPr marL="0" indent="0">
              <a:spcBef>
                <a:spcPts val="0"/>
              </a:spcBef>
              <a:spcAft>
                <a:spcPts val="0"/>
              </a:spcAft>
              <a:buFont typeface="Arial" panose="020B0604020202020204" pitchFamily="34" charset="0"/>
              <a:buNone/>
              <a:defRPr sz="1200">
                <a:solidFill>
                  <a:schemeClr val="tx1"/>
                </a:solidFill>
              </a:defRPr>
            </a:lvl2pPr>
            <a:lvl3pPr marL="538163" indent="0">
              <a:spcBef>
                <a:spcPts val="0"/>
              </a:spcBef>
              <a:spcAft>
                <a:spcPts val="0"/>
              </a:spcAft>
              <a:buFont typeface="Arial" panose="020B0604020202020204" pitchFamily="34" charset="0"/>
              <a:buNone/>
              <a:defRPr sz="1200"/>
            </a:lvl3pPr>
            <a:lvl4pPr marL="538163" indent="0">
              <a:spcBef>
                <a:spcPts val="0"/>
              </a:spcBef>
              <a:buFont typeface="Arial" panose="020B0604020202020204" pitchFamily="34" charset="0"/>
              <a:buNone/>
              <a:defRPr sz="1200"/>
            </a:lvl4pPr>
            <a:lvl5pPr marL="198000" indent="0">
              <a:spcBef>
                <a:spcPts val="0"/>
              </a:spcBef>
              <a:buFont typeface="Arial" panose="020B0604020202020204" pitchFamily="34" charset="0"/>
              <a:buNone/>
              <a:defRPr sz="1200"/>
            </a:lvl5pPr>
          </a:lstStyle>
          <a:p>
            <a:pPr lvl="0"/>
            <a:r>
              <a:rPr lang="en-GB" noProof="0" dirty="0"/>
              <a:t>Click to edit                           master text style</a:t>
            </a:r>
          </a:p>
        </p:txBody>
      </p:sp>
      <p:sp>
        <p:nvSpPr>
          <p:cNvPr id="16" name="Espace réservé pour une image  2">
            <a:extLst>
              <a:ext uri="{FF2B5EF4-FFF2-40B4-BE49-F238E27FC236}">
                <a16:creationId xmlns:a16="http://schemas.microsoft.com/office/drawing/2014/main" id="{75CC39B0-0E8B-4CE2-B9AD-73D04280452F}"/>
              </a:ext>
            </a:extLst>
          </p:cNvPr>
          <p:cNvSpPr>
            <a:spLocks noGrp="1"/>
          </p:cNvSpPr>
          <p:nvPr>
            <p:ph type="pic" idx="15"/>
          </p:nvPr>
        </p:nvSpPr>
        <p:spPr>
          <a:xfrm>
            <a:off x="4543133" y="2539344"/>
            <a:ext cx="720000" cy="1025387"/>
          </a:xfrm>
          <a:solidFill>
            <a:schemeClr val="bg1">
              <a:lumMod val="95000"/>
            </a:schemeClr>
          </a:solidFill>
        </p:spPr>
        <p:txBody>
          <a:bodyPr anchor="ctr"/>
          <a:lstStyle>
            <a:lvl1pPr marL="0" marR="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0"/>
              </a:spcBef>
              <a:spcAft>
                <a:spcPts val="0"/>
              </a:spcAft>
              <a:buClrTx/>
              <a:buSzPct val="90000"/>
              <a:buFont typeface="Tahoma" panose="020B0604030504040204" pitchFamily="34" charset="0"/>
              <a:buNone/>
              <a:tabLst/>
              <a:defRPr/>
            </a:pPr>
            <a:r>
              <a:rPr lang="en-US" noProof="0"/>
              <a:t>Click icon to add picture</a:t>
            </a:r>
            <a:endParaRPr lang="en-GB" noProof="0" dirty="0"/>
          </a:p>
        </p:txBody>
      </p:sp>
      <p:cxnSp>
        <p:nvCxnSpPr>
          <p:cNvPr id="17" name="Connecteur droit 16">
            <a:extLst>
              <a:ext uri="{FF2B5EF4-FFF2-40B4-BE49-F238E27FC236}">
                <a16:creationId xmlns:a16="http://schemas.microsoft.com/office/drawing/2014/main" id="{D34B360F-4240-4975-83EB-12C71F3BB999}"/>
              </a:ext>
            </a:extLst>
          </p:cNvPr>
          <p:cNvCxnSpPr>
            <a:cxnSpLocks/>
          </p:cNvCxnSpPr>
          <p:nvPr userDrawn="1"/>
        </p:nvCxnSpPr>
        <p:spPr>
          <a:xfrm>
            <a:off x="4541044" y="2173289"/>
            <a:ext cx="72151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2" name="ZoneTexte 21"/>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23" name="Rectangle 22"/>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9"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289592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ackCover">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96"/>
            <a:ext cx="11466576" cy="6113692"/>
          </a:xfrm>
          <a:prstGeom prst="rect">
            <a:avLst/>
          </a:prstGeom>
        </p:spPr>
      </p:pic>
      <p:sp>
        <p:nvSpPr>
          <p:cNvPr id="5" name="Espace réservé de la date 4">
            <a:extLst>
              <a:ext uri="{FF2B5EF4-FFF2-40B4-BE49-F238E27FC236}">
                <a16:creationId xmlns:a16="http://schemas.microsoft.com/office/drawing/2014/main" id="{18CABD3B-4902-4044-AF74-8BB4B6303E47}"/>
              </a:ext>
            </a:extLst>
          </p:cNvPr>
          <p:cNvSpPr>
            <a:spLocks noGrp="1"/>
          </p:cNvSpPr>
          <p:nvPr>
            <p:ph type="dt" sz="half" idx="10"/>
          </p:nvPr>
        </p:nvSpPr>
        <p:spPr/>
        <p:txBody>
          <a:bodyPr/>
          <a:lstStyle>
            <a:lvl1pPr>
              <a:defRPr>
                <a:solidFill>
                  <a:schemeClr val="tx1"/>
                </a:solidFill>
              </a:defRPr>
            </a:lvl1pPr>
          </a:lstStyle>
          <a:p>
            <a:fld id="{54DD7452-DF79-48ED-8DE6-56AC90015D9E}" type="datetime1">
              <a:rPr lang="en-GB" noProof="0" smtClean="0"/>
              <a:t>19/01/2021</a:t>
            </a:fld>
            <a:endParaRPr lang="en-GB" noProof="0" dirty="0"/>
          </a:p>
        </p:txBody>
      </p:sp>
      <p:sp>
        <p:nvSpPr>
          <p:cNvPr id="6" name="Espace réservé du pied de page 5">
            <a:extLst>
              <a:ext uri="{FF2B5EF4-FFF2-40B4-BE49-F238E27FC236}">
                <a16:creationId xmlns:a16="http://schemas.microsoft.com/office/drawing/2014/main" id="{DB1F0DAE-4269-48DD-BA61-9040EF637F29}"/>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7" name="Espace réservé du numéro de diapositive 6">
            <a:extLst>
              <a:ext uri="{FF2B5EF4-FFF2-40B4-BE49-F238E27FC236}">
                <a16:creationId xmlns:a16="http://schemas.microsoft.com/office/drawing/2014/main" id="{CF4E83E7-4CF8-40EA-B56F-05E4A503D6F8}"/>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8" name="ZoneTexte 17"/>
          <p:cNvSpPr txBox="1"/>
          <p:nvPr userDrawn="1"/>
        </p:nvSpPr>
        <p:spPr>
          <a:xfrm>
            <a:off x="252000" y="-384054"/>
            <a:ext cx="4080298" cy="276999"/>
          </a:xfrm>
          <a:prstGeom prst="rect">
            <a:avLst/>
          </a:prstGeom>
          <a:noFill/>
        </p:spPr>
        <p:txBody>
          <a:bodyPr wrap="square" rtlCol="0">
            <a:spAutoFit/>
          </a:bodyPr>
          <a:lstStyle/>
          <a:p>
            <a:r>
              <a:rPr lang="en-GB" sz="1200" noProof="0" dirty="0"/>
              <a:t>Colour of texts</a:t>
            </a:r>
          </a:p>
        </p:txBody>
      </p:sp>
      <p:sp>
        <p:nvSpPr>
          <p:cNvPr id="21" name="Rectangle 20"/>
          <p:cNvSpPr/>
          <p:nvPr userDrawn="1"/>
        </p:nvSpPr>
        <p:spPr>
          <a:xfrm>
            <a:off x="0"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38" name="Titre 1">
            <a:extLst>
              <a:ext uri="{FF2B5EF4-FFF2-40B4-BE49-F238E27FC236}">
                <a16:creationId xmlns:a16="http://schemas.microsoft.com/office/drawing/2014/main" id="{2A05F2E9-0514-4CF2-B6ED-CD31C493C13E}"/>
              </a:ext>
            </a:extLst>
          </p:cNvPr>
          <p:cNvSpPr>
            <a:spLocks noGrp="1"/>
          </p:cNvSpPr>
          <p:nvPr>
            <p:ph type="title" hasCustomPrompt="1"/>
          </p:nvPr>
        </p:nvSpPr>
        <p:spPr>
          <a:xfrm>
            <a:off x="718623" y="1706796"/>
            <a:ext cx="7806811" cy="612000"/>
          </a:xfrm>
        </p:spPr>
        <p:txBody>
          <a:bodyPr anchor="t"/>
          <a:lstStyle>
            <a:lvl1pPr>
              <a:defRPr sz="3200" b="1">
                <a:solidFill>
                  <a:schemeClr val="bg1"/>
                </a:solidFill>
              </a:defRPr>
            </a:lvl1pPr>
          </a:lstStyle>
          <a:p>
            <a:r>
              <a:rPr lang="en-GB" noProof="0" dirty="0"/>
              <a:t>Click to edit master text style</a:t>
            </a:r>
          </a:p>
        </p:txBody>
      </p:sp>
      <p:sp>
        <p:nvSpPr>
          <p:cNvPr id="39" name="Espace réservé du contenu 2">
            <a:extLst>
              <a:ext uri="{FF2B5EF4-FFF2-40B4-BE49-F238E27FC236}">
                <a16:creationId xmlns:a16="http://schemas.microsoft.com/office/drawing/2014/main" id="{D2F2C921-3C6C-48BB-816E-2BA34238BA53}"/>
              </a:ext>
            </a:extLst>
          </p:cNvPr>
          <p:cNvSpPr>
            <a:spLocks noGrp="1"/>
          </p:cNvSpPr>
          <p:nvPr>
            <p:ph idx="1" hasCustomPrompt="1"/>
          </p:nvPr>
        </p:nvSpPr>
        <p:spPr>
          <a:xfrm>
            <a:off x="719931" y="3290094"/>
            <a:ext cx="2844000" cy="1080000"/>
          </a:xfrm>
        </p:spPr>
        <p:txBody>
          <a:bodyPr/>
          <a:lstStyle>
            <a:lvl1pPr marL="0" indent="0">
              <a:spcBef>
                <a:spcPts val="0"/>
              </a:spcBef>
              <a:buNone/>
              <a:defRPr sz="800" b="0">
                <a:solidFill>
                  <a:schemeClr val="bg1"/>
                </a:solidFill>
              </a:defRPr>
            </a:lvl1pPr>
            <a:lvl2pPr marL="0" indent="0">
              <a:spcBef>
                <a:spcPts val="0"/>
              </a:spcBef>
              <a:buFont typeface="Arial" panose="020B0604020202020204" pitchFamily="34" charset="0"/>
              <a:buNone/>
              <a:defRPr sz="800" b="0">
                <a:solidFill>
                  <a:schemeClr val="bg1"/>
                </a:solidFill>
              </a:defRPr>
            </a:lvl2pPr>
            <a:lvl3pPr marL="538163" indent="0">
              <a:spcBef>
                <a:spcPts val="0"/>
              </a:spcBef>
              <a:buFont typeface="Arial" panose="020B0604020202020204" pitchFamily="34" charset="0"/>
              <a:buNone/>
              <a:defRPr sz="800" b="0"/>
            </a:lvl3pPr>
            <a:lvl4pPr marL="538163" indent="0">
              <a:spcBef>
                <a:spcPts val="0"/>
              </a:spcBef>
              <a:buFont typeface="Arial" panose="020B0604020202020204" pitchFamily="34" charset="0"/>
              <a:buNone/>
              <a:defRPr sz="800" b="0"/>
            </a:lvl4pPr>
            <a:lvl5pPr marL="198000" indent="0">
              <a:spcBef>
                <a:spcPts val="0"/>
              </a:spcBef>
              <a:buFont typeface="Arial" panose="020B0604020202020204" pitchFamily="34" charset="0"/>
              <a:buNone/>
              <a:defRPr sz="800" b="0"/>
            </a:lvl5pPr>
            <a:lvl6pPr>
              <a:defRPr sz="2000"/>
            </a:lvl6pPr>
            <a:lvl7pPr>
              <a:defRPr sz="2000"/>
            </a:lvl7pPr>
            <a:lvl8pPr>
              <a:defRPr sz="2000"/>
            </a:lvl8pPr>
            <a:lvl9pPr>
              <a:defRPr sz="2000"/>
            </a:lvl9pPr>
          </a:lstStyle>
          <a:p>
            <a:r>
              <a:rPr lang="en-GB" noProof="0" dirty="0"/>
              <a:t>Text on several lines.</a:t>
            </a:r>
          </a:p>
        </p:txBody>
      </p:sp>
      <p:cxnSp>
        <p:nvCxnSpPr>
          <p:cNvPr id="48" name="Connecteur droit 47">
            <a:extLst>
              <a:ext uri="{FF2B5EF4-FFF2-40B4-BE49-F238E27FC236}">
                <a16:creationId xmlns:a16="http://schemas.microsoft.com/office/drawing/2014/main" id="{8832A72E-DA14-460B-8E61-E5027E89EF4F}"/>
              </a:ext>
            </a:extLst>
          </p:cNvPr>
          <p:cNvCxnSpPr>
            <a:cxnSpLocks/>
          </p:cNvCxnSpPr>
          <p:nvPr userDrawn="1"/>
        </p:nvCxnSpPr>
        <p:spPr>
          <a:xfrm>
            <a:off x="719138" y="2512219"/>
            <a:ext cx="721518" cy="0"/>
          </a:xfrm>
          <a:prstGeom prst="line">
            <a:avLst/>
          </a:prstGeom>
          <a:noFill/>
          <a:ln w="38100" cap="flat" cmpd="sng" algn="ctr">
            <a:solidFill>
              <a:schemeClr val="bg1"/>
            </a:solidFill>
            <a:prstDash val="solid"/>
            <a:miter lim="800000"/>
          </a:ln>
          <a:effectLst/>
        </p:spPr>
      </p:cxnSp>
    </p:spTree>
    <p:extLst>
      <p:ext uri="{BB962C8B-B14F-4D97-AF65-F5344CB8AC3E}">
        <p14:creationId xmlns:p14="http://schemas.microsoft.com/office/powerpoint/2010/main" val="311005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endParaRPr lang="fr-FR" dirty="0"/>
          </a:p>
        </p:txBody>
      </p:sp>
      <p:sp>
        <p:nvSpPr>
          <p:cNvPr id="3" name="Espace réservé de la date 2"/>
          <p:cNvSpPr>
            <a:spLocks noGrp="1"/>
          </p:cNvSpPr>
          <p:nvPr>
            <p:ph type="dt" sz="half" idx="10"/>
          </p:nvPr>
        </p:nvSpPr>
        <p:spPr bwMode="gray"/>
        <p:txBody>
          <a:bodyPr/>
          <a:lstStyle/>
          <a:p>
            <a:r>
              <a:rPr lang="en-US" dirty="0"/>
              <a:t>13th May 2015</a:t>
            </a:r>
            <a:endParaRPr lang="fr-FR" dirty="0"/>
          </a:p>
        </p:txBody>
      </p:sp>
      <p:sp>
        <p:nvSpPr>
          <p:cNvPr id="4" name="Espace réservé du pied de page 3"/>
          <p:cNvSpPr>
            <a:spLocks noGrp="1"/>
          </p:cNvSpPr>
          <p:nvPr>
            <p:ph type="ftr" sz="quarter" idx="11"/>
          </p:nvPr>
        </p:nvSpPr>
        <p:spPr bwMode="gray"/>
        <p:txBody>
          <a:bodyPr/>
          <a:lstStyle>
            <a:lvl1pPr>
              <a:defRPr/>
            </a:lvl1pPr>
          </a:lstStyle>
          <a:p>
            <a:r>
              <a:rPr lang="en-GB" dirty="0"/>
              <a:t>Confidential</a:t>
            </a:r>
            <a:endParaRPr lang="fr-FR" dirty="0"/>
          </a:p>
        </p:txBody>
      </p:sp>
      <p:sp>
        <p:nvSpPr>
          <p:cNvPr id="5" name="Espace réservé du numéro de diapositive 4"/>
          <p:cNvSpPr>
            <a:spLocks noGrp="1"/>
          </p:cNvSpPr>
          <p:nvPr>
            <p:ph type="sldNum" sz="quarter" idx="12"/>
          </p:nvPr>
        </p:nvSpPr>
        <p:spPr bwMode="gray"/>
        <p:txBody>
          <a:bodyPr/>
          <a:lstStyle/>
          <a:p>
            <a:fld id="{AF43E6FD-AB27-4108-A2FC-346BB5F75E3F}" type="slidenum">
              <a:rPr lang="fr-FR" smtClean="0"/>
              <a:pPr/>
              <a:t>‹#›</a:t>
            </a:fld>
            <a:endParaRPr lang="fr-FR" dirty="0"/>
          </a:p>
        </p:txBody>
      </p:sp>
    </p:spTree>
    <p:extLst>
      <p:ext uri="{BB962C8B-B14F-4D97-AF65-F5344CB8AC3E}">
        <p14:creationId xmlns:p14="http://schemas.microsoft.com/office/powerpoint/2010/main" val="4211454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875" y="1"/>
            <a:ext cx="12192000" cy="1877484"/>
          </a:xfrm>
          <a:prstGeom prst="rect">
            <a:avLst/>
          </a:prstGeom>
        </p:spPr>
      </p:pic>
      <p:sp>
        <p:nvSpPr>
          <p:cNvPr id="8" name="Titre 7"/>
          <p:cNvSpPr>
            <a:spLocks noGrp="1"/>
          </p:cNvSpPr>
          <p:nvPr>
            <p:ph type="title" hasCustomPrompt="1"/>
          </p:nvPr>
        </p:nvSpPr>
        <p:spPr bwMode="gray"/>
        <p:txBody>
          <a:bodyPr/>
          <a:lstStyle/>
          <a:p>
            <a:r>
              <a:rPr lang="en-GB" noProof="0" dirty="0"/>
              <a:t>Title</a:t>
            </a:r>
            <a:endParaRPr lang="fr-FR" dirty="0"/>
          </a:p>
        </p:txBody>
      </p:sp>
      <p:sp>
        <p:nvSpPr>
          <p:cNvPr id="12" name="Espace réservé du contenu 11"/>
          <p:cNvSpPr>
            <a:spLocks noGrp="1"/>
          </p:cNvSpPr>
          <p:nvPr>
            <p:ph sz="quarter" idx="13" hasCustomPrompt="1"/>
          </p:nvPr>
        </p:nvSpPr>
        <p:spPr bwMode="gray">
          <a:xfrm>
            <a:off x="687917" y="1979086"/>
            <a:ext cx="10784416" cy="3956049"/>
          </a:xfrm>
        </p:spPr>
        <p:txBody>
          <a:bodyPr/>
          <a:lstStyle/>
          <a:p>
            <a:pPr lvl="0"/>
            <a:r>
              <a:rPr lang="en-GB" noProof="0" dirty="0"/>
              <a:t>Text level one</a:t>
            </a:r>
          </a:p>
          <a:p>
            <a:pPr lvl="1"/>
            <a:r>
              <a:rPr lang="en-GB" noProof="0" dirty="0"/>
              <a:t>Text level two</a:t>
            </a:r>
          </a:p>
          <a:p>
            <a:pPr lvl="2"/>
            <a:r>
              <a:rPr lang="en-GB" noProof="0" dirty="0"/>
              <a:t>Text level three</a:t>
            </a:r>
          </a:p>
        </p:txBody>
      </p:sp>
      <p:sp>
        <p:nvSpPr>
          <p:cNvPr id="6" name="Rectangle 5"/>
          <p:cNvSpPr/>
          <p:nvPr/>
        </p:nvSpPr>
        <p:spPr>
          <a:xfrm>
            <a:off x="4" y="6706470"/>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21382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3_Cover Sopra Steria">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728135" y="4598821"/>
            <a:ext cx="7300428" cy="410369"/>
          </a:xfrm>
        </p:spPr>
        <p:txBody>
          <a:bodyPr/>
          <a:lstStyle/>
          <a:p>
            <a:r>
              <a:rPr lang="en-US">
                <a:solidFill>
                  <a:schemeClr val="accent1"/>
                </a:solidFill>
              </a:rPr>
              <a:t>Click to edit Master subtitle style</a:t>
            </a:r>
            <a:endParaRPr lang="en-GB" dirty="0">
              <a:solidFill>
                <a:schemeClr val="accent1"/>
              </a:solidFill>
            </a:endParaRPr>
          </a:p>
        </p:txBody>
      </p:sp>
      <p:sp>
        <p:nvSpPr>
          <p:cNvPr id="11" name="Title 10"/>
          <p:cNvSpPr>
            <a:spLocks noGrp="1"/>
          </p:cNvSpPr>
          <p:nvPr>
            <p:ph type="ctrTitle"/>
          </p:nvPr>
        </p:nvSpPr>
        <p:spPr>
          <a:xfrm>
            <a:off x="735846" y="4017495"/>
            <a:ext cx="7292716" cy="566281"/>
          </a:xfrm>
        </p:spPr>
        <p:txBody>
          <a:bodyPr/>
          <a:lstStyle/>
          <a:p>
            <a:r>
              <a:rPr lang="en-US">
                <a:solidFill>
                  <a:schemeClr val="tx1"/>
                </a:solidFill>
              </a:rPr>
              <a:t>Click to edit Master title style</a:t>
            </a:r>
            <a:endParaRPr lang="en-GB" dirty="0">
              <a:solidFill>
                <a:schemeClr val="tx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3517" y="1"/>
            <a:ext cx="3728483" cy="928559"/>
          </a:xfrm>
          <a:prstGeom prst="rect">
            <a:avLst/>
          </a:prstGeom>
        </p:spPr>
      </p:pic>
    </p:spTree>
    <p:extLst>
      <p:ext uri="{BB962C8B-B14F-4D97-AF65-F5344CB8AC3E}">
        <p14:creationId xmlns:p14="http://schemas.microsoft.com/office/powerpoint/2010/main" val="195342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_Photo_WhiteText">
    <p:spTree>
      <p:nvGrpSpPr>
        <p:cNvPr id="1" name=""/>
        <p:cNvGrpSpPr/>
        <p:nvPr/>
      </p:nvGrpSpPr>
      <p:grpSpPr>
        <a:xfrm>
          <a:off x="0" y="0"/>
          <a:ext cx="0" cy="0"/>
          <a:chOff x="0" y="0"/>
          <a:chExt cx="0" cy="0"/>
        </a:xfrm>
      </p:grpSpPr>
      <p:sp>
        <p:nvSpPr>
          <p:cNvPr id="14" name="Espace réservé pour une image  2">
            <a:extLst>
              <a:ext uri="{FF2B5EF4-FFF2-40B4-BE49-F238E27FC236}">
                <a16:creationId xmlns:a16="http://schemas.microsoft.com/office/drawing/2014/main" id="{2BCE75D2-6C84-4F8F-9300-67E0175D0690}"/>
              </a:ext>
            </a:extLst>
          </p:cNvPr>
          <p:cNvSpPr>
            <a:spLocks noGrp="1"/>
          </p:cNvSpPr>
          <p:nvPr>
            <p:ph type="pic" idx="13"/>
          </p:nvPr>
        </p:nvSpPr>
        <p:spPr>
          <a:xfrm>
            <a:off x="0" y="0"/>
            <a:ext cx="11473200" cy="5417345"/>
          </a:xfrm>
          <a:solidFill>
            <a:schemeClr val="bg1">
              <a:lumMod val="95000"/>
            </a:schemeClr>
          </a:solidFill>
        </p:spPr>
        <p:txBody>
          <a:bodyPr anchor="t"/>
          <a:lstStyle>
            <a:lvl1pPr marL="0" indent="0" algn="ctr">
              <a:buNone/>
              <a:defRPr sz="1400" b="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719556" y="788400"/>
            <a:ext cx="6120000" cy="1980000"/>
          </a:xfrm>
        </p:spPr>
        <p:txBody>
          <a:bodyPr anchor="b"/>
          <a:lstStyle>
            <a:lvl1pPr algn="l">
              <a:defRPr sz="4000" b="1">
                <a:solidFill>
                  <a:schemeClr val="bg1"/>
                </a:solidFill>
              </a:defRPr>
            </a:lvl1pPr>
          </a:lstStyle>
          <a:p>
            <a:r>
              <a:rPr lang="en-GB" noProof="0" dirty="0"/>
              <a:t>Click to edit</a:t>
            </a:r>
            <a:br>
              <a:rPr lang="en-GB" noProof="0" dirty="0"/>
            </a:br>
            <a:r>
              <a:rPr lang="en-GB" noProof="0" dirty="0"/>
              <a:t>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719556" y="3785955"/>
            <a:ext cx="5475216" cy="540000"/>
          </a:xfrm>
        </p:spPr>
        <p:txBody>
          <a:bodyPr anchor="t"/>
          <a:lstStyle>
            <a:lvl1pPr marL="0" indent="0" algn="l">
              <a:buNone/>
              <a:defRPr sz="14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title style</a:t>
            </a:r>
          </a:p>
        </p:txBody>
      </p:sp>
      <p:sp>
        <p:nvSpPr>
          <p:cNvPr id="7" name="Rectangle 6"/>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8" name="ZoneTexte 7"/>
          <p:cNvSpPr txBox="1"/>
          <p:nvPr userDrawn="1"/>
        </p:nvSpPr>
        <p:spPr>
          <a:xfrm>
            <a:off x="545702" y="-384054"/>
            <a:ext cx="4080298" cy="276999"/>
          </a:xfrm>
          <a:prstGeom prst="rect">
            <a:avLst/>
          </a:prstGeom>
          <a:noFill/>
        </p:spPr>
        <p:txBody>
          <a:bodyPr wrap="square" rtlCol="0">
            <a:spAutoFit/>
          </a:bodyPr>
          <a:lstStyle/>
          <a:p>
            <a:r>
              <a:rPr lang="en-GB" sz="1200" noProof="0" dirty="0"/>
              <a:t>Colour of text</a:t>
            </a:r>
          </a:p>
        </p:txBody>
      </p:sp>
      <p:sp>
        <p:nvSpPr>
          <p:cNvPr id="9" name="Rectangle 8"/>
          <p:cNvSpPr/>
          <p:nvPr userDrawn="1"/>
        </p:nvSpPr>
        <p:spPr>
          <a:xfrm>
            <a:off x="293702"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543" y="6021827"/>
            <a:ext cx="2705573" cy="371353"/>
          </a:xfrm>
          <a:prstGeom prst="rect">
            <a:avLst/>
          </a:prstGeom>
        </p:spPr>
      </p:pic>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180" y="5767514"/>
            <a:ext cx="2990850" cy="744855"/>
          </a:xfrm>
          <a:prstGeom prst="rect">
            <a:avLst/>
          </a:prstGeom>
        </p:spPr>
      </p:pic>
    </p:spTree>
    <p:extLst>
      <p:ext uri="{BB962C8B-B14F-4D97-AF65-F5344CB8AC3E}">
        <p14:creationId xmlns:p14="http://schemas.microsoft.com/office/powerpoint/2010/main" val="214291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ummary_ColorGradient_WhiteText">
    <p:spTree>
      <p:nvGrpSpPr>
        <p:cNvPr id="1" name=""/>
        <p:cNvGrpSpPr/>
        <p:nvPr/>
      </p:nvGrpSpPr>
      <p:grpSpPr>
        <a:xfrm>
          <a:off x="0" y="0"/>
          <a:ext cx="0" cy="0"/>
          <a:chOff x="0" y="0"/>
          <a:chExt cx="0" cy="0"/>
        </a:xfrm>
      </p:grpSpPr>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19"/>
            <a:ext cx="12192000" cy="6114288"/>
          </a:xfrm>
          <a:prstGeom prst="rect">
            <a:avLst/>
          </a:prstGeom>
        </p:spPr>
      </p:pic>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23106" y="1741479"/>
            <a:ext cx="792000" cy="612000"/>
          </a:xfrm>
        </p:spPr>
        <p:txBody>
          <a:bodyPr anchor="b"/>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01</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EEA1175E-0F15-48A9-ABD1-EF7ADF4CB58E}"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619250" y="1741479"/>
            <a:ext cx="9851389" cy="609619"/>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4" name="Espace réservé du texte 2">
            <a:extLst>
              <a:ext uri="{FF2B5EF4-FFF2-40B4-BE49-F238E27FC236}">
                <a16:creationId xmlns:a16="http://schemas.microsoft.com/office/drawing/2014/main" id="{A4F7D656-C6A7-4E40-8463-1DA89AD87874}"/>
              </a:ext>
            </a:extLst>
          </p:cNvPr>
          <p:cNvSpPr>
            <a:spLocks noGrp="1"/>
          </p:cNvSpPr>
          <p:nvPr>
            <p:ph type="body" idx="14" hasCustomPrompt="1"/>
          </p:nvPr>
        </p:nvSpPr>
        <p:spPr>
          <a:xfrm>
            <a:off x="723106" y="2403943"/>
            <a:ext cx="792000" cy="612000"/>
          </a:xfrm>
        </p:spPr>
        <p:txBody>
          <a:bodyPr anchor="b"/>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02</a:t>
            </a:r>
          </a:p>
        </p:txBody>
      </p:sp>
      <p:sp>
        <p:nvSpPr>
          <p:cNvPr id="15" name="Espace réservé du texte 10">
            <a:extLst>
              <a:ext uri="{FF2B5EF4-FFF2-40B4-BE49-F238E27FC236}">
                <a16:creationId xmlns:a16="http://schemas.microsoft.com/office/drawing/2014/main" id="{FCD24ADA-4EC4-4D0D-9A45-04018346B892}"/>
              </a:ext>
            </a:extLst>
          </p:cNvPr>
          <p:cNvSpPr>
            <a:spLocks noGrp="1"/>
          </p:cNvSpPr>
          <p:nvPr>
            <p:ph type="body" sz="quarter" idx="15" hasCustomPrompt="1"/>
          </p:nvPr>
        </p:nvSpPr>
        <p:spPr>
          <a:xfrm>
            <a:off x="1619250" y="2403944"/>
            <a:ext cx="9851389" cy="611523"/>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6" name="Espace réservé du texte 2">
            <a:extLst>
              <a:ext uri="{FF2B5EF4-FFF2-40B4-BE49-F238E27FC236}">
                <a16:creationId xmlns:a16="http://schemas.microsoft.com/office/drawing/2014/main" id="{1077578B-007D-4CE7-BBC2-92FD4954E069}"/>
              </a:ext>
            </a:extLst>
          </p:cNvPr>
          <p:cNvSpPr>
            <a:spLocks noGrp="1"/>
          </p:cNvSpPr>
          <p:nvPr>
            <p:ph type="body" idx="16" hasCustomPrompt="1"/>
          </p:nvPr>
        </p:nvSpPr>
        <p:spPr>
          <a:xfrm>
            <a:off x="723106" y="3066407"/>
            <a:ext cx="792000" cy="612000"/>
          </a:xfrm>
        </p:spPr>
        <p:txBody>
          <a:bodyPr anchor="b"/>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03</a:t>
            </a:r>
          </a:p>
        </p:txBody>
      </p:sp>
      <p:sp>
        <p:nvSpPr>
          <p:cNvPr id="17" name="Espace réservé du texte 10">
            <a:extLst>
              <a:ext uri="{FF2B5EF4-FFF2-40B4-BE49-F238E27FC236}">
                <a16:creationId xmlns:a16="http://schemas.microsoft.com/office/drawing/2014/main" id="{D9DC529F-0935-48DF-BEAC-4AE83F94E0FC}"/>
              </a:ext>
            </a:extLst>
          </p:cNvPr>
          <p:cNvSpPr>
            <a:spLocks noGrp="1"/>
          </p:cNvSpPr>
          <p:nvPr>
            <p:ph type="body" sz="quarter" idx="17" hasCustomPrompt="1"/>
          </p:nvPr>
        </p:nvSpPr>
        <p:spPr>
          <a:xfrm>
            <a:off x="1619250" y="3066408"/>
            <a:ext cx="9851389" cy="612000"/>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8" name="Espace réservé du texte 2">
            <a:extLst>
              <a:ext uri="{FF2B5EF4-FFF2-40B4-BE49-F238E27FC236}">
                <a16:creationId xmlns:a16="http://schemas.microsoft.com/office/drawing/2014/main" id="{339BA69C-B1C0-479F-9F80-102E4524E735}"/>
              </a:ext>
            </a:extLst>
          </p:cNvPr>
          <p:cNvSpPr>
            <a:spLocks noGrp="1"/>
          </p:cNvSpPr>
          <p:nvPr>
            <p:ph type="body" idx="18" hasCustomPrompt="1"/>
          </p:nvPr>
        </p:nvSpPr>
        <p:spPr>
          <a:xfrm>
            <a:off x="723106" y="3728871"/>
            <a:ext cx="792000" cy="612000"/>
          </a:xfrm>
        </p:spPr>
        <p:txBody>
          <a:bodyPr anchor="b"/>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04</a:t>
            </a:r>
          </a:p>
        </p:txBody>
      </p:sp>
      <p:sp>
        <p:nvSpPr>
          <p:cNvPr id="19" name="Espace réservé du texte 10">
            <a:extLst>
              <a:ext uri="{FF2B5EF4-FFF2-40B4-BE49-F238E27FC236}">
                <a16:creationId xmlns:a16="http://schemas.microsoft.com/office/drawing/2014/main" id="{DF0D3D75-8DB2-4B18-9B7D-73BAF2D0D5DB}"/>
              </a:ext>
            </a:extLst>
          </p:cNvPr>
          <p:cNvSpPr>
            <a:spLocks noGrp="1"/>
          </p:cNvSpPr>
          <p:nvPr>
            <p:ph type="body" sz="quarter" idx="19" hasCustomPrompt="1"/>
          </p:nvPr>
        </p:nvSpPr>
        <p:spPr>
          <a:xfrm>
            <a:off x="1619250" y="3728872"/>
            <a:ext cx="9851389" cy="611999"/>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0" name="Espace réservé du texte 2">
            <a:extLst>
              <a:ext uri="{FF2B5EF4-FFF2-40B4-BE49-F238E27FC236}">
                <a16:creationId xmlns:a16="http://schemas.microsoft.com/office/drawing/2014/main" id="{9261F303-D033-4A3A-9F3D-70FE683684C3}"/>
              </a:ext>
            </a:extLst>
          </p:cNvPr>
          <p:cNvSpPr>
            <a:spLocks noGrp="1"/>
          </p:cNvSpPr>
          <p:nvPr>
            <p:ph type="body" idx="20" hasCustomPrompt="1"/>
          </p:nvPr>
        </p:nvSpPr>
        <p:spPr>
          <a:xfrm>
            <a:off x="723106" y="4391335"/>
            <a:ext cx="792000" cy="612000"/>
          </a:xfrm>
        </p:spPr>
        <p:txBody>
          <a:bodyPr anchor="b"/>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05</a:t>
            </a:r>
          </a:p>
        </p:txBody>
      </p:sp>
      <p:sp>
        <p:nvSpPr>
          <p:cNvPr id="21" name="Espace réservé du texte 10">
            <a:extLst>
              <a:ext uri="{FF2B5EF4-FFF2-40B4-BE49-F238E27FC236}">
                <a16:creationId xmlns:a16="http://schemas.microsoft.com/office/drawing/2014/main" id="{E5DDF2DF-5619-4DC5-A488-D73DA10050A5}"/>
              </a:ext>
            </a:extLst>
          </p:cNvPr>
          <p:cNvSpPr>
            <a:spLocks noGrp="1"/>
          </p:cNvSpPr>
          <p:nvPr>
            <p:ph type="body" sz="quarter" idx="21" hasCustomPrompt="1"/>
          </p:nvPr>
        </p:nvSpPr>
        <p:spPr>
          <a:xfrm>
            <a:off x="1619250" y="4391335"/>
            <a:ext cx="9851389" cy="617239"/>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2" name="Espace réservé du texte 2">
            <a:extLst>
              <a:ext uri="{FF2B5EF4-FFF2-40B4-BE49-F238E27FC236}">
                <a16:creationId xmlns:a16="http://schemas.microsoft.com/office/drawing/2014/main" id="{12FB7891-B5C9-49E2-B6B5-598576E6F4B4}"/>
              </a:ext>
            </a:extLst>
          </p:cNvPr>
          <p:cNvSpPr>
            <a:spLocks noGrp="1"/>
          </p:cNvSpPr>
          <p:nvPr>
            <p:ph type="body" idx="22" hasCustomPrompt="1"/>
          </p:nvPr>
        </p:nvSpPr>
        <p:spPr>
          <a:xfrm>
            <a:off x="723106" y="5053798"/>
            <a:ext cx="792000" cy="612000"/>
          </a:xfrm>
        </p:spPr>
        <p:txBody>
          <a:bodyPr anchor="b"/>
          <a:lstStyle>
            <a:lvl1pPr marL="0" indent="0">
              <a:buNone/>
              <a:defRPr sz="4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06</a:t>
            </a:r>
          </a:p>
        </p:txBody>
      </p:sp>
      <p:sp>
        <p:nvSpPr>
          <p:cNvPr id="23" name="Espace réservé du texte 10">
            <a:extLst>
              <a:ext uri="{FF2B5EF4-FFF2-40B4-BE49-F238E27FC236}">
                <a16:creationId xmlns:a16="http://schemas.microsoft.com/office/drawing/2014/main" id="{38E77CF1-DFAE-450B-87C3-BACBCFD912D6}"/>
              </a:ext>
            </a:extLst>
          </p:cNvPr>
          <p:cNvSpPr>
            <a:spLocks noGrp="1"/>
          </p:cNvSpPr>
          <p:nvPr>
            <p:ph type="body" sz="quarter" idx="23" hasCustomPrompt="1"/>
          </p:nvPr>
        </p:nvSpPr>
        <p:spPr>
          <a:xfrm>
            <a:off x="1619250" y="5053799"/>
            <a:ext cx="9851389" cy="612000"/>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4" name="ZoneTexte 23"/>
          <p:cNvSpPr txBox="1"/>
          <p:nvPr userDrawn="1"/>
        </p:nvSpPr>
        <p:spPr>
          <a:xfrm>
            <a:off x="252000" y="-384054"/>
            <a:ext cx="4080298" cy="276999"/>
          </a:xfrm>
          <a:prstGeom prst="rect">
            <a:avLst/>
          </a:prstGeom>
          <a:noFill/>
        </p:spPr>
        <p:txBody>
          <a:bodyPr wrap="square" rtlCol="0">
            <a:spAutoFit/>
          </a:bodyPr>
          <a:lstStyle/>
          <a:p>
            <a:r>
              <a:rPr lang="en-GB" sz="1200" noProof="0" dirty="0"/>
              <a:t>Colour of text</a:t>
            </a:r>
          </a:p>
        </p:txBody>
      </p:sp>
      <p:sp>
        <p:nvSpPr>
          <p:cNvPr id="25" name="Rectangle 24"/>
          <p:cNvSpPr/>
          <p:nvPr userDrawn="1"/>
        </p:nvSpPr>
        <p:spPr>
          <a:xfrm>
            <a:off x="0"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30"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solidFill>
                  <a:schemeClr val="bg1"/>
                </a:solidFill>
              </a:defRPr>
            </a:lvl1pPr>
          </a:lstStyle>
          <a:p>
            <a:r>
              <a:rPr lang="en-GB" noProof="0" dirty="0"/>
              <a:t>Click to edit master title style</a:t>
            </a:r>
          </a:p>
        </p:txBody>
      </p:sp>
    </p:spTree>
    <p:extLst>
      <p:ext uri="{BB962C8B-B14F-4D97-AF65-F5344CB8AC3E}">
        <p14:creationId xmlns:p14="http://schemas.microsoft.com/office/powerpoint/2010/main" val="228669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ummary_LargePhoto_RedText">
    <p:spTree>
      <p:nvGrpSpPr>
        <p:cNvPr id="1" name=""/>
        <p:cNvGrpSpPr/>
        <p:nvPr/>
      </p:nvGrpSpPr>
      <p:grpSpPr>
        <a:xfrm>
          <a:off x="0" y="0"/>
          <a:ext cx="0" cy="0"/>
          <a:chOff x="0" y="0"/>
          <a:chExt cx="0" cy="0"/>
        </a:xfrm>
      </p:grpSpPr>
      <p:sp>
        <p:nvSpPr>
          <p:cNvPr id="29" name="Espace réservé pour une image  2">
            <a:extLst>
              <a:ext uri="{FF2B5EF4-FFF2-40B4-BE49-F238E27FC236}">
                <a16:creationId xmlns:a16="http://schemas.microsoft.com/office/drawing/2014/main" id="{EC36A585-7370-41B5-873A-8B80E3E462EB}"/>
              </a:ext>
            </a:extLst>
          </p:cNvPr>
          <p:cNvSpPr>
            <a:spLocks noGrp="1"/>
          </p:cNvSpPr>
          <p:nvPr>
            <p:ph type="pic" idx="24"/>
          </p:nvPr>
        </p:nvSpPr>
        <p:spPr>
          <a:xfrm>
            <a:off x="0" y="0"/>
            <a:ext cx="12192000" cy="6105600"/>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5880707" y="1301230"/>
            <a:ext cx="792000" cy="612000"/>
          </a:xfrm>
        </p:spPr>
        <p:txBody>
          <a:bodyPr anchor="b"/>
          <a:lstStyle>
            <a:lvl1pPr marL="0" indent="0">
              <a:buNone/>
              <a:defRPr sz="4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01</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E8CD19EE-D04F-42D8-8DEE-1ED8ADCC2882}"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741134" y="1301230"/>
            <a:ext cx="4729506" cy="621525"/>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4" name="Espace réservé du texte 2">
            <a:extLst>
              <a:ext uri="{FF2B5EF4-FFF2-40B4-BE49-F238E27FC236}">
                <a16:creationId xmlns:a16="http://schemas.microsoft.com/office/drawing/2014/main" id="{A4F7D656-C6A7-4E40-8463-1DA89AD87874}"/>
              </a:ext>
            </a:extLst>
          </p:cNvPr>
          <p:cNvSpPr>
            <a:spLocks noGrp="1"/>
          </p:cNvSpPr>
          <p:nvPr>
            <p:ph type="body" idx="14" hasCustomPrompt="1"/>
          </p:nvPr>
        </p:nvSpPr>
        <p:spPr>
          <a:xfrm>
            <a:off x="5880707" y="1925594"/>
            <a:ext cx="792000" cy="612000"/>
          </a:xfrm>
        </p:spPr>
        <p:txBody>
          <a:bodyPr anchor="b"/>
          <a:lstStyle>
            <a:lvl1pPr marL="0" indent="0">
              <a:buNone/>
              <a:defRPr sz="4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02</a:t>
            </a:r>
          </a:p>
        </p:txBody>
      </p:sp>
      <p:sp>
        <p:nvSpPr>
          <p:cNvPr id="15" name="Espace réservé du texte 10">
            <a:extLst>
              <a:ext uri="{FF2B5EF4-FFF2-40B4-BE49-F238E27FC236}">
                <a16:creationId xmlns:a16="http://schemas.microsoft.com/office/drawing/2014/main" id="{FCD24ADA-4EC4-4D0D-9A45-04018346B892}"/>
              </a:ext>
            </a:extLst>
          </p:cNvPr>
          <p:cNvSpPr>
            <a:spLocks noGrp="1"/>
          </p:cNvSpPr>
          <p:nvPr>
            <p:ph type="body" sz="quarter" idx="15" hasCustomPrompt="1"/>
          </p:nvPr>
        </p:nvSpPr>
        <p:spPr>
          <a:xfrm>
            <a:off x="6741134" y="1922755"/>
            <a:ext cx="4729506" cy="621984"/>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6" name="Espace réservé du texte 2">
            <a:extLst>
              <a:ext uri="{FF2B5EF4-FFF2-40B4-BE49-F238E27FC236}">
                <a16:creationId xmlns:a16="http://schemas.microsoft.com/office/drawing/2014/main" id="{1077578B-007D-4CE7-BBC2-92FD4954E069}"/>
              </a:ext>
            </a:extLst>
          </p:cNvPr>
          <p:cNvSpPr>
            <a:spLocks noGrp="1"/>
          </p:cNvSpPr>
          <p:nvPr>
            <p:ph type="body" idx="16" hasCustomPrompt="1"/>
          </p:nvPr>
        </p:nvSpPr>
        <p:spPr>
          <a:xfrm>
            <a:off x="5880707" y="2549958"/>
            <a:ext cx="792000" cy="612000"/>
          </a:xfrm>
        </p:spPr>
        <p:txBody>
          <a:bodyPr anchor="b"/>
          <a:lstStyle>
            <a:lvl1pPr marL="0" indent="0">
              <a:buNone/>
              <a:defRPr sz="4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03</a:t>
            </a:r>
          </a:p>
        </p:txBody>
      </p:sp>
      <p:sp>
        <p:nvSpPr>
          <p:cNvPr id="17" name="Espace réservé du texte 10">
            <a:extLst>
              <a:ext uri="{FF2B5EF4-FFF2-40B4-BE49-F238E27FC236}">
                <a16:creationId xmlns:a16="http://schemas.microsoft.com/office/drawing/2014/main" id="{D9DC529F-0935-48DF-BEAC-4AE83F94E0FC}"/>
              </a:ext>
            </a:extLst>
          </p:cNvPr>
          <p:cNvSpPr>
            <a:spLocks noGrp="1"/>
          </p:cNvSpPr>
          <p:nvPr>
            <p:ph type="body" sz="quarter" idx="17" hasCustomPrompt="1"/>
          </p:nvPr>
        </p:nvSpPr>
        <p:spPr>
          <a:xfrm>
            <a:off x="6741134" y="2544740"/>
            <a:ext cx="4729506" cy="621982"/>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8" name="Espace réservé du texte 2">
            <a:extLst>
              <a:ext uri="{FF2B5EF4-FFF2-40B4-BE49-F238E27FC236}">
                <a16:creationId xmlns:a16="http://schemas.microsoft.com/office/drawing/2014/main" id="{339BA69C-B1C0-479F-9F80-102E4524E735}"/>
              </a:ext>
            </a:extLst>
          </p:cNvPr>
          <p:cNvSpPr>
            <a:spLocks noGrp="1"/>
          </p:cNvSpPr>
          <p:nvPr>
            <p:ph type="body" idx="18" hasCustomPrompt="1"/>
          </p:nvPr>
        </p:nvSpPr>
        <p:spPr>
          <a:xfrm>
            <a:off x="5880707" y="3174322"/>
            <a:ext cx="792000" cy="612000"/>
          </a:xfrm>
        </p:spPr>
        <p:txBody>
          <a:bodyPr anchor="b"/>
          <a:lstStyle>
            <a:lvl1pPr marL="0" indent="0">
              <a:buNone/>
              <a:defRPr sz="4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04</a:t>
            </a:r>
          </a:p>
        </p:txBody>
      </p:sp>
      <p:sp>
        <p:nvSpPr>
          <p:cNvPr id="19" name="Espace réservé du texte 10">
            <a:extLst>
              <a:ext uri="{FF2B5EF4-FFF2-40B4-BE49-F238E27FC236}">
                <a16:creationId xmlns:a16="http://schemas.microsoft.com/office/drawing/2014/main" id="{DF0D3D75-8DB2-4B18-9B7D-73BAF2D0D5DB}"/>
              </a:ext>
            </a:extLst>
          </p:cNvPr>
          <p:cNvSpPr>
            <a:spLocks noGrp="1"/>
          </p:cNvSpPr>
          <p:nvPr>
            <p:ph type="body" sz="quarter" idx="19" hasCustomPrompt="1"/>
          </p:nvPr>
        </p:nvSpPr>
        <p:spPr>
          <a:xfrm>
            <a:off x="6741134" y="3174323"/>
            <a:ext cx="4729506" cy="614382"/>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0" name="Espace réservé du texte 2">
            <a:extLst>
              <a:ext uri="{FF2B5EF4-FFF2-40B4-BE49-F238E27FC236}">
                <a16:creationId xmlns:a16="http://schemas.microsoft.com/office/drawing/2014/main" id="{9261F303-D033-4A3A-9F3D-70FE683684C3}"/>
              </a:ext>
            </a:extLst>
          </p:cNvPr>
          <p:cNvSpPr>
            <a:spLocks noGrp="1"/>
          </p:cNvSpPr>
          <p:nvPr>
            <p:ph type="body" idx="20" hasCustomPrompt="1"/>
          </p:nvPr>
        </p:nvSpPr>
        <p:spPr>
          <a:xfrm>
            <a:off x="5880707" y="3798686"/>
            <a:ext cx="792000" cy="612000"/>
          </a:xfrm>
        </p:spPr>
        <p:txBody>
          <a:bodyPr anchor="b"/>
          <a:lstStyle>
            <a:lvl1pPr marL="0" indent="0">
              <a:buNone/>
              <a:defRPr sz="4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05</a:t>
            </a:r>
          </a:p>
        </p:txBody>
      </p:sp>
      <p:sp>
        <p:nvSpPr>
          <p:cNvPr id="21" name="Espace réservé du texte 10">
            <a:extLst>
              <a:ext uri="{FF2B5EF4-FFF2-40B4-BE49-F238E27FC236}">
                <a16:creationId xmlns:a16="http://schemas.microsoft.com/office/drawing/2014/main" id="{E5DDF2DF-5619-4DC5-A488-D73DA10050A5}"/>
              </a:ext>
            </a:extLst>
          </p:cNvPr>
          <p:cNvSpPr>
            <a:spLocks noGrp="1"/>
          </p:cNvSpPr>
          <p:nvPr>
            <p:ph type="body" sz="quarter" idx="21" hasCustomPrompt="1"/>
          </p:nvPr>
        </p:nvSpPr>
        <p:spPr>
          <a:xfrm>
            <a:off x="6741134" y="3796306"/>
            <a:ext cx="4729506" cy="614381"/>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2" name="Espace réservé du texte 2">
            <a:extLst>
              <a:ext uri="{FF2B5EF4-FFF2-40B4-BE49-F238E27FC236}">
                <a16:creationId xmlns:a16="http://schemas.microsoft.com/office/drawing/2014/main" id="{12FB7891-B5C9-49E2-B6B5-598576E6F4B4}"/>
              </a:ext>
            </a:extLst>
          </p:cNvPr>
          <p:cNvSpPr>
            <a:spLocks noGrp="1"/>
          </p:cNvSpPr>
          <p:nvPr>
            <p:ph type="body" idx="22" hasCustomPrompt="1"/>
          </p:nvPr>
        </p:nvSpPr>
        <p:spPr>
          <a:xfrm>
            <a:off x="5880707" y="4423049"/>
            <a:ext cx="792000" cy="612000"/>
          </a:xfrm>
        </p:spPr>
        <p:txBody>
          <a:bodyPr anchor="b"/>
          <a:lstStyle>
            <a:lvl1pPr marL="0" indent="0">
              <a:buNone/>
              <a:defRPr sz="4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06</a:t>
            </a:r>
          </a:p>
        </p:txBody>
      </p:sp>
      <p:sp>
        <p:nvSpPr>
          <p:cNvPr id="23" name="Espace réservé du texte 10">
            <a:extLst>
              <a:ext uri="{FF2B5EF4-FFF2-40B4-BE49-F238E27FC236}">
                <a16:creationId xmlns:a16="http://schemas.microsoft.com/office/drawing/2014/main" id="{38E77CF1-DFAE-450B-87C3-BACBCFD912D6}"/>
              </a:ext>
            </a:extLst>
          </p:cNvPr>
          <p:cNvSpPr>
            <a:spLocks noGrp="1"/>
          </p:cNvSpPr>
          <p:nvPr>
            <p:ph type="body" sz="quarter" idx="23" hasCustomPrompt="1"/>
          </p:nvPr>
        </p:nvSpPr>
        <p:spPr>
          <a:xfrm>
            <a:off x="6741134" y="4418289"/>
            <a:ext cx="4729506" cy="614380"/>
          </a:xfrm>
        </p:spPr>
        <p:txBody>
          <a:bodyPr anchor="ctr" anchorCtr="0"/>
          <a:lstStyle>
            <a:lvl1pPr marL="0" indent="0">
              <a:buNone/>
              <a:defRPr sz="1500" b="1">
                <a:solidFill>
                  <a:schemeClr val="bg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4" name="Rectangle 23"/>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5" name="ZoneTexte 24"/>
          <p:cNvSpPr txBox="1"/>
          <p:nvPr userDrawn="1"/>
        </p:nvSpPr>
        <p:spPr>
          <a:xfrm>
            <a:off x="841708" y="-384054"/>
            <a:ext cx="4080298" cy="276999"/>
          </a:xfrm>
          <a:prstGeom prst="rect">
            <a:avLst/>
          </a:prstGeom>
          <a:noFill/>
        </p:spPr>
        <p:txBody>
          <a:bodyPr wrap="square" rtlCol="0">
            <a:spAutoFit/>
          </a:bodyPr>
          <a:lstStyle/>
          <a:p>
            <a:r>
              <a:rPr lang="en-GB" sz="1200" noProof="0" dirty="0"/>
              <a:t>Colour of texts</a:t>
            </a:r>
          </a:p>
        </p:txBody>
      </p:sp>
      <p:sp>
        <p:nvSpPr>
          <p:cNvPr id="26" name="Rectangle 25"/>
          <p:cNvSpPr/>
          <p:nvPr userDrawn="1"/>
        </p:nvSpPr>
        <p:spPr>
          <a:xfrm>
            <a:off x="293702" y="-374907"/>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7" name="Rectangle 26"/>
          <p:cNvSpPr/>
          <p:nvPr userDrawn="1"/>
        </p:nvSpPr>
        <p:spPr>
          <a:xfrm>
            <a:off x="593137"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38"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341846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ummary_SmallPhoto_RedText">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30AA050E-FAE8-4DD9-8FEA-A4C833BC5D92}"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719136" y="1826419"/>
            <a:ext cx="5674685" cy="524679"/>
          </a:xfrm>
        </p:spPr>
        <p:txBody>
          <a:bodyPr anchor="ctr" anchorCtr="0"/>
          <a:lstStyle>
            <a:lvl1pPr marL="0" indent="0">
              <a:buNone/>
              <a:defRPr sz="1500" b="1">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5" name="Espace réservé du texte 10">
            <a:extLst>
              <a:ext uri="{FF2B5EF4-FFF2-40B4-BE49-F238E27FC236}">
                <a16:creationId xmlns:a16="http://schemas.microsoft.com/office/drawing/2014/main" id="{FCD24ADA-4EC4-4D0D-9A45-04018346B892}"/>
              </a:ext>
            </a:extLst>
          </p:cNvPr>
          <p:cNvSpPr>
            <a:spLocks noGrp="1"/>
          </p:cNvSpPr>
          <p:nvPr>
            <p:ph type="body" sz="quarter" idx="15" hasCustomPrompt="1"/>
          </p:nvPr>
        </p:nvSpPr>
        <p:spPr>
          <a:xfrm>
            <a:off x="719136" y="2490788"/>
            <a:ext cx="5674685" cy="524679"/>
          </a:xfrm>
        </p:spPr>
        <p:txBody>
          <a:bodyPr anchor="ctr" anchorCtr="0"/>
          <a:lstStyle>
            <a:lvl1pPr marL="0" indent="0">
              <a:buNone/>
              <a:defRPr sz="1500" b="1">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7" name="Espace réservé du texte 10">
            <a:extLst>
              <a:ext uri="{FF2B5EF4-FFF2-40B4-BE49-F238E27FC236}">
                <a16:creationId xmlns:a16="http://schemas.microsoft.com/office/drawing/2014/main" id="{D9DC529F-0935-48DF-BEAC-4AE83F94E0FC}"/>
              </a:ext>
            </a:extLst>
          </p:cNvPr>
          <p:cNvSpPr>
            <a:spLocks noGrp="1"/>
          </p:cNvSpPr>
          <p:nvPr>
            <p:ph type="body" sz="quarter" idx="17" hasCustomPrompt="1"/>
          </p:nvPr>
        </p:nvSpPr>
        <p:spPr>
          <a:xfrm>
            <a:off x="719136" y="3155157"/>
            <a:ext cx="5674685" cy="524679"/>
          </a:xfrm>
        </p:spPr>
        <p:txBody>
          <a:bodyPr anchor="ctr" anchorCtr="0"/>
          <a:lstStyle>
            <a:lvl1pPr marL="0" indent="0">
              <a:buNone/>
              <a:defRPr sz="1500" b="1">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19" name="Espace réservé du texte 10">
            <a:extLst>
              <a:ext uri="{FF2B5EF4-FFF2-40B4-BE49-F238E27FC236}">
                <a16:creationId xmlns:a16="http://schemas.microsoft.com/office/drawing/2014/main" id="{DF0D3D75-8DB2-4B18-9B7D-73BAF2D0D5DB}"/>
              </a:ext>
            </a:extLst>
          </p:cNvPr>
          <p:cNvSpPr>
            <a:spLocks noGrp="1"/>
          </p:cNvSpPr>
          <p:nvPr>
            <p:ph type="body" sz="quarter" idx="19" hasCustomPrompt="1"/>
          </p:nvPr>
        </p:nvSpPr>
        <p:spPr>
          <a:xfrm>
            <a:off x="719136" y="3819526"/>
            <a:ext cx="5674685" cy="524679"/>
          </a:xfrm>
        </p:spPr>
        <p:txBody>
          <a:bodyPr anchor="ctr" anchorCtr="0"/>
          <a:lstStyle>
            <a:lvl1pPr marL="0" indent="0">
              <a:buNone/>
              <a:defRPr sz="1500" b="1">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1" name="Espace réservé du texte 10">
            <a:extLst>
              <a:ext uri="{FF2B5EF4-FFF2-40B4-BE49-F238E27FC236}">
                <a16:creationId xmlns:a16="http://schemas.microsoft.com/office/drawing/2014/main" id="{E5DDF2DF-5619-4DC5-A488-D73DA10050A5}"/>
              </a:ext>
            </a:extLst>
          </p:cNvPr>
          <p:cNvSpPr>
            <a:spLocks noGrp="1"/>
          </p:cNvSpPr>
          <p:nvPr>
            <p:ph type="body" sz="quarter" idx="21" hasCustomPrompt="1"/>
          </p:nvPr>
        </p:nvSpPr>
        <p:spPr>
          <a:xfrm>
            <a:off x="719136" y="4483895"/>
            <a:ext cx="5674685" cy="524679"/>
          </a:xfrm>
        </p:spPr>
        <p:txBody>
          <a:bodyPr anchor="ctr" anchorCtr="0"/>
          <a:lstStyle>
            <a:lvl1pPr marL="0" indent="0">
              <a:buNone/>
              <a:defRPr sz="1500" b="1">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3" name="Espace réservé du texte 10">
            <a:extLst>
              <a:ext uri="{FF2B5EF4-FFF2-40B4-BE49-F238E27FC236}">
                <a16:creationId xmlns:a16="http://schemas.microsoft.com/office/drawing/2014/main" id="{38E77CF1-DFAE-450B-87C3-BACBCFD912D6}"/>
              </a:ext>
            </a:extLst>
          </p:cNvPr>
          <p:cNvSpPr>
            <a:spLocks noGrp="1"/>
          </p:cNvSpPr>
          <p:nvPr>
            <p:ph type="body" sz="quarter" idx="23" hasCustomPrompt="1"/>
          </p:nvPr>
        </p:nvSpPr>
        <p:spPr>
          <a:xfrm>
            <a:off x="719136" y="5148262"/>
            <a:ext cx="5674685" cy="524679"/>
          </a:xfrm>
        </p:spPr>
        <p:txBody>
          <a:bodyPr anchor="ctr" anchorCtr="0"/>
          <a:lstStyle>
            <a:lvl1pPr marL="0" indent="0">
              <a:buNone/>
              <a:defRPr sz="1500" b="1">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GB" noProof="0" dirty="0"/>
              <a:t>Click to edit master text style</a:t>
            </a:r>
          </a:p>
        </p:txBody>
      </p:sp>
      <p:sp>
        <p:nvSpPr>
          <p:cNvPr id="24" name="Espace réservé pour une image  2">
            <a:extLst>
              <a:ext uri="{FF2B5EF4-FFF2-40B4-BE49-F238E27FC236}">
                <a16:creationId xmlns:a16="http://schemas.microsoft.com/office/drawing/2014/main" id="{6308D7D9-6833-45E5-89E1-E5B5B2F4792C}"/>
              </a:ext>
            </a:extLst>
          </p:cNvPr>
          <p:cNvSpPr>
            <a:spLocks noGrp="1"/>
          </p:cNvSpPr>
          <p:nvPr>
            <p:ph type="pic" idx="24"/>
          </p:nvPr>
        </p:nvSpPr>
        <p:spPr>
          <a:xfrm>
            <a:off x="6788894" y="1410981"/>
            <a:ext cx="4680000" cy="4680000"/>
          </a:xfrm>
          <a:solidFill>
            <a:schemeClr val="bg1">
              <a:lumMod val="95000"/>
            </a:schemeClr>
          </a:solidFill>
        </p:spPr>
        <p:txBody>
          <a:bodyPr anchor="ctr"/>
          <a:lstStyle>
            <a:lvl1pPr marL="0" indent="0" algn="ctr">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13" name="Rectangle 12"/>
          <p:cNvSpPr/>
          <p:nvPr userDrawn="1"/>
        </p:nvSpPr>
        <p:spPr>
          <a:xfrm>
            <a:off x="-1"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4" name="ZoneTexte 13"/>
          <p:cNvSpPr txBox="1"/>
          <p:nvPr userDrawn="1"/>
        </p:nvSpPr>
        <p:spPr>
          <a:xfrm>
            <a:off x="545702" y="-384054"/>
            <a:ext cx="4080298" cy="276999"/>
          </a:xfrm>
          <a:prstGeom prst="rect">
            <a:avLst/>
          </a:prstGeom>
          <a:noFill/>
        </p:spPr>
        <p:txBody>
          <a:bodyPr wrap="square" rtlCol="0">
            <a:spAutoFit/>
          </a:bodyPr>
          <a:lstStyle/>
          <a:p>
            <a:r>
              <a:rPr lang="en-GB" sz="1200" noProof="0" dirty="0"/>
              <a:t>Colour of texts</a:t>
            </a:r>
          </a:p>
        </p:txBody>
      </p:sp>
      <p:sp>
        <p:nvSpPr>
          <p:cNvPr id="16" name="Rectangle 15"/>
          <p:cNvSpPr/>
          <p:nvPr userDrawn="1"/>
        </p:nvSpPr>
        <p:spPr>
          <a:xfrm>
            <a:off x="293702" y="-374907"/>
            <a:ext cx="252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26" name="Titre 6">
            <a:extLst>
              <a:ext uri="{FF2B5EF4-FFF2-40B4-BE49-F238E27FC236}">
                <a16:creationId xmlns:a16="http://schemas.microsoft.com/office/drawing/2014/main" id="{B7A985A6-151F-4CB0-B805-7356FF1FA8E6}"/>
              </a:ext>
            </a:extLst>
          </p:cNvPr>
          <p:cNvSpPr>
            <a:spLocks noGrp="1"/>
          </p:cNvSpPr>
          <p:nvPr>
            <p:ph type="title" hasCustomPrompt="1"/>
          </p:nvPr>
        </p:nvSpPr>
        <p:spPr>
          <a:xfrm>
            <a:off x="719137" y="30480"/>
            <a:ext cx="10751503" cy="936000"/>
          </a:xfrm>
        </p:spPr>
        <p:txBody>
          <a:bodyPr anchor="b"/>
          <a:lstStyle>
            <a:lvl1pPr>
              <a:defRPr baseline="0"/>
            </a:lvl1pPr>
          </a:lstStyle>
          <a:p>
            <a:r>
              <a:rPr lang="en-GB" noProof="0" dirty="0"/>
              <a:t>Click to edit master title style</a:t>
            </a:r>
          </a:p>
        </p:txBody>
      </p:sp>
    </p:spTree>
    <p:extLst>
      <p:ext uri="{BB962C8B-B14F-4D97-AF65-F5344CB8AC3E}">
        <p14:creationId xmlns:p14="http://schemas.microsoft.com/office/powerpoint/2010/main" val="314695172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FirstSeparator_ColorGradi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6618979" y="1116000"/>
            <a:ext cx="2880000" cy="1620000"/>
          </a:xfrm>
        </p:spPr>
        <p:txBody>
          <a:bodyPr anchor="ctr"/>
          <a:lstStyle>
            <a:lvl1pPr>
              <a:defRPr sz="13500" b="1">
                <a:solidFill>
                  <a:schemeClr val="tx2"/>
                </a:solidFill>
              </a:defRPr>
            </a:lvl1pPr>
          </a:lstStyle>
          <a:p>
            <a:r>
              <a:rPr lang="en-GB" noProof="0" dirty="0"/>
              <a:t>NN</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618979" y="2916076"/>
            <a:ext cx="4851661" cy="1800000"/>
          </a:xfrm>
        </p:spPr>
        <p:txBody>
          <a:bodyPr anchor="t"/>
          <a:lstStyle>
            <a:lvl1pPr marL="0" indent="0">
              <a:spcBef>
                <a:spcPts val="0"/>
              </a:spcBef>
              <a:buNone/>
              <a:defRPr sz="3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a:t>
            </a:r>
          </a:p>
          <a:p>
            <a:pPr lvl="0"/>
            <a:r>
              <a:rPr lang="en-GB" noProof="0" dirty="0"/>
              <a:t>master title style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356FA729-AEC8-4483-ACC8-6CCC53672EC4}"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618979" y="4849847"/>
            <a:ext cx="4851661" cy="288000"/>
          </a:xfrm>
        </p:spPr>
        <p:txBody>
          <a:bodyPr/>
          <a:lstStyle>
            <a:lvl1pPr marL="0" indent="0">
              <a:buNone/>
              <a:defRPr sz="1400" b="0" cap="all" baseline="0">
                <a:solidFill>
                  <a:schemeClr val="tx2"/>
                </a:solidFill>
              </a:defRPr>
            </a:lvl1pPr>
          </a:lstStyle>
          <a:p>
            <a:pPr lvl="0"/>
            <a:r>
              <a:rPr lang="en-GB" noProof="0" dirty="0"/>
              <a:t>Click to edit master text style</a:t>
            </a:r>
          </a:p>
        </p:txBody>
      </p:sp>
      <p:sp>
        <p:nvSpPr>
          <p:cNvPr id="10" name="ZoneTexte 9"/>
          <p:cNvSpPr txBox="1"/>
          <p:nvPr userDrawn="1"/>
        </p:nvSpPr>
        <p:spPr>
          <a:xfrm>
            <a:off x="252000" y="-384054"/>
            <a:ext cx="4080298" cy="276999"/>
          </a:xfrm>
          <a:prstGeom prst="rect">
            <a:avLst/>
          </a:prstGeom>
          <a:noFill/>
        </p:spPr>
        <p:txBody>
          <a:bodyPr wrap="square" rtlCol="0">
            <a:spAutoFit/>
          </a:bodyPr>
          <a:lstStyle/>
          <a:p>
            <a:r>
              <a:rPr lang="en-GB" sz="1200" noProof="0" dirty="0"/>
              <a:t>Colour of number</a:t>
            </a:r>
          </a:p>
        </p:txBody>
      </p:sp>
      <p:sp>
        <p:nvSpPr>
          <p:cNvPr id="12" name="Rectangle 11"/>
          <p:cNvSpPr/>
          <p:nvPr userDrawn="1"/>
        </p:nvSpPr>
        <p:spPr>
          <a:xfrm>
            <a:off x="0" y="-374907"/>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8" name="Rectangle 17"/>
          <p:cNvSpPr/>
          <p:nvPr userDrawn="1"/>
        </p:nvSpPr>
        <p:spPr>
          <a:xfrm>
            <a:off x="0" y="-1297"/>
            <a:ext cx="6089904" cy="6114312"/>
          </a:xfrm>
          <a:prstGeom prst="rect">
            <a:avLst/>
          </a:prstGeom>
          <a:gradFill flip="none" rotWithShape="1">
            <a:gsLst>
              <a:gs pos="50000">
                <a:schemeClr val="tx2"/>
              </a:gs>
              <a:gs pos="100000">
                <a:schemeClr val="bg2"/>
              </a:gs>
            </a:gsLst>
            <a:path path="circle">
              <a:fillToRect t="100000" r="100000"/>
            </a:path>
            <a:tileRect l="-100000" b="-10000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noProof="0" dirty="0">
              <a:solidFill>
                <a:schemeClr val="tx1"/>
              </a:solidFill>
            </a:endParaRPr>
          </a:p>
        </p:txBody>
      </p:sp>
    </p:spTree>
    <p:extLst>
      <p:ext uri="{BB962C8B-B14F-4D97-AF65-F5344CB8AC3E}">
        <p14:creationId xmlns:p14="http://schemas.microsoft.com/office/powerpoint/2010/main" val="147284912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ondSeparator_ColorGradi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6618979" y="1116000"/>
            <a:ext cx="2880000" cy="1620000"/>
          </a:xfrm>
        </p:spPr>
        <p:txBody>
          <a:bodyPr anchor="ctr"/>
          <a:lstStyle>
            <a:lvl1pPr>
              <a:defRPr sz="13500" b="1">
                <a:solidFill>
                  <a:srgbClr val="8D1D82"/>
                </a:solidFill>
              </a:defRPr>
            </a:lvl1pPr>
          </a:lstStyle>
          <a:p>
            <a:r>
              <a:rPr lang="en-GB" noProof="0" dirty="0"/>
              <a:t>NN</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618979" y="2916076"/>
            <a:ext cx="4851661" cy="1800000"/>
          </a:xfrm>
        </p:spPr>
        <p:txBody>
          <a:bodyPr anchor="t"/>
          <a:lstStyle>
            <a:lvl1pPr marL="0" indent="0">
              <a:spcBef>
                <a:spcPts val="0"/>
              </a:spcBef>
              <a:buNone/>
              <a:defRPr sz="3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a:t>
            </a:r>
          </a:p>
          <a:p>
            <a:pPr lvl="0"/>
            <a:r>
              <a:rPr lang="en-GB" noProof="0" dirty="0"/>
              <a:t>master title style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56412C5B-65D3-4141-AF66-340E5A2C2BB3}"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618979" y="4849847"/>
            <a:ext cx="4851661" cy="288000"/>
          </a:xfrm>
        </p:spPr>
        <p:txBody>
          <a:bodyPr/>
          <a:lstStyle>
            <a:lvl1pPr marL="0" indent="0">
              <a:buNone/>
              <a:defRPr sz="1400" b="0" cap="all" baseline="0">
                <a:solidFill>
                  <a:schemeClr val="tx2"/>
                </a:solidFill>
              </a:defRPr>
            </a:lvl1pPr>
          </a:lstStyle>
          <a:p>
            <a:pPr lvl="0"/>
            <a:r>
              <a:rPr lang="en-GB" noProof="0" dirty="0"/>
              <a:t>Click to edit master text style</a:t>
            </a:r>
          </a:p>
        </p:txBody>
      </p:sp>
      <p:sp>
        <p:nvSpPr>
          <p:cNvPr id="12" name="ZoneTexte 11"/>
          <p:cNvSpPr txBox="1"/>
          <p:nvPr userDrawn="1"/>
        </p:nvSpPr>
        <p:spPr>
          <a:xfrm>
            <a:off x="252000" y="-384054"/>
            <a:ext cx="4080298" cy="276999"/>
          </a:xfrm>
          <a:prstGeom prst="rect">
            <a:avLst/>
          </a:prstGeom>
          <a:noFill/>
        </p:spPr>
        <p:txBody>
          <a:bodyPr wrap="square" rtlCol="0">
            <a:spAutoFit/>
          </a:bodyPr>
          <a:lstStyle/>
          <a:p>
            <a:r>
              <a:rPr lang="en-GB" sz="1200" noProof="0" dirty="0"/>
              <a:t>Colour of number</a:t>
            </a:r>
          </a:p>
        </p:txBody>
      </p:sp>
      <p:sp>
        <p:nvSpPr>
          <p:cNvPr id="14" name="Rectangle 13"/>
          <p:cNvSpPr/>
          <p:nvPr userDrawn="1"/>
        </p:nvSpPr>
        <p:spPr>
          <a:xfrm>
            <a:off x="0" y="-374907"/>
            <a:ext cx="252000" cy="252000"/>
          </a:xfrm>
          <a:prstGeom prst="rect">
            <a:avLst/>
          </a:prstGeom>
          <a:solidFill>
            <a:srgbClr val="8C1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6" name="Rectangle 15"/>
          <p:cNvSpPr/>
          <p:nvPr userDrawn="1"/>
        </p:nvSpPr>
        <p:spPr>
          <a:xfrm>
            <a:off x="0" y="-1"/>
            <a:ext cx="6090168" cy="6113016"/>
          </a:xfrm>
          <a:prstGeom prst="rect">
            <a:avLst/>
          </a:prstGeom>
          <a:gradFill flip="none" rotWithShape="1">
            <a:gsLst>
              <a:gs pos="50000">
                <a:srgbClr val="8D1D82"/>
              </a:gs>
              <a:gs pos="100000">
                <a:srgbClr val="EA5599"/>
              </a:gs>
            </a:gsLst>
            <a:path path="circle">
              <a:fillToRect t="100000" r="100000"/>
            </a:path>
            <a:tileRect l="-100000" b="-10000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noProof="0" dirty="0">
              <a:solidFill>
                <a:schemeClr val="tx1"/>
              </a:solidFill>
            </a:endParaRPr>
          </a:p>
        </p:txBody>
      </p:sp>
    </p:spTree>
    <p:extLst>
      <p:ext uri="{BB962C8B-B14F-4D97-AF65-F5344CB8AC3E}">
        <p14:creationId xmlns:p14="http://schemas.microsoft.com/office/powerpoint/2010/main" val="2680775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hirdSeparator_ColorGradi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6618979" y="1116000"/>
            <a:ext cx="2880000" cy="1620000"/>
          </a:xfrm>
        </p:spPr>
        <p:txBody>
          <a:bodyPr anchor="ctr"/>
          <a:lstStyle>
            <a:lvl1pPr>
              <a:defRPr sz="13500" b="1">
                <a:solidFill>
                  <a:srgbClr val="00A188"/>
                </a:solidFill>
              </a:defRPr>
            </a:lvl1pPr>
          </a:lstStyle>
          <a:p>
            <a:r>
              <a:rPr lang="en-GB" noProof="0" dirty="0"/>
              <a:t>NN</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618979" y="2916076"/>
            <a:ext cx="4851661" cy="1800000"/>
          </a:xfrm>
        </p:spPr>
        <p:txBody>
          <a:bodyPr anchor="t"/>
          <a:lstStyle>
            <a:lvl1pPr marL="0" indent="0">
              <a:spcBef>
                <a:spcPts val="0"/>
              </a:spcBef>
              <a:buNone/>
              <a:defRPr sz="3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a:t>
            </a:r>
          </a:p>
          <a:p>
            <a:pPr lvl="0"/>
            <a:r>
              <a:rPr lang="en-GB" noProof="0" dirty="0"/>
              <a:t>master title style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solidFill>
              </a:defRPr>
            </a:lvl1pPr>
          </a:lstStyle>
          <a:p>
            <a:fld id="{42BEA87E-2522-464A-94FB-37C91BBEFEA8}" type="datetime1">
              <a:rPr lang="en-GB" noProof="0" smtClean="0"/>
              <a:t>19/01/2021</a:t>
            </a:fld>
            <a:endParaRPr lang="en-GB" noProof="0"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solidFill>
              </a:defRPr>
            </a:lvl1pPr>
          </a:lstStyle>
          <a:p>
            <a:r>
              <a:rPr lang="en-GB" noProof="0" dirty="0"/>
              <a:t>Title of the presentation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en-GB" noProof="0" smtClean="0"/>
              <a:pPr/>
              <a:t>‹#›</a:t>
            </a:fld>
            <a:endParaRPr lang="en-GB" noProof="0" dirty="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618979" y="4849847"/>
            <a:ext cx="4851661" cy="288000"/>
          </a:xfrm>
        </p:spPr>
        <p:txBody>
          <a:bodyPr/>
          <a:lstStyle>
            <a:lvl1pPr marL="0" indent="0">
              <a:buNone/>
              <a:defRPr sz="1400" b="0" cap="all" baseline="0">
                <a:solidFill>
                  <a:schemeClr val="tx2"/>
                </a:solidFill>
              </a:defRPr>
            </a:lvl1pPr>
          </a:lstStyle>
          <a:p>
            <a:pPr lvl="0"/>
            <a:r>
              <a:rPr lang="en-GB" noProof="0" dirty="0"/>
              <a:t>Click to edit master text style</a:t>
            </a:r>
          </a:p>
        </p:txBody>
      </p:sp>
      <p:sp>
        <p:nvSpPr>
          <p:cNvPr id="10" name="ZoneTexte 9"/>
          <p:cNvSpPr txBox="1"/>
          <p:nvPr userDrawn="1"/>
        </p:nvSpPr>
        <p:spPr>
          <a:xfrm>
            <a:off x="252000" y="-384054"/>
            <a:ext cx="4080298" cy="276999"/>
          </a:xfrm>
          <a:prstGeom prst="rect">
            <a:avLst/>
          </a:prstGeom>
          <a:noFill/>
        </p:spPr>
        <p:txBody>
          <a:bodyPr wrap="square" rtlCol="0">
            <a:spAutoFit/>
          </a:bodyPr>
          <a:lstStyle/>
          <a:p>
            <a:r>
              <a:rPr lang="en-GB" sz="1200" noProof="0" dirty="0"/>
              <a:t>Colour of number</a:t>
            </a:r>
          </a:p>
        </p:txBody>
      </p:sp>
      <p:sp>
        <p:nvSpPr>
          <p:cNvPr id="12" name="Rectangle 11"/>
          <p:cNvSpPr/>
          <p:nvPr userDrawn="1"/>
        </p:nvSpPr>
        <p:spPr>
          <a:xfrm>
            <a:off x="0" y="-374907"/>
            <a:ext cx="252000" cy="252000"/>
          </a:xfrm>
          <a:prstGeom prst="rect">
            <a:avLst/>
          </a:prstGeom>
          <a:solidFill>
            <a:srgbClr val="00A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noProof="0" dirty="0"/>
          </a:p>
        </p:txBody>
      </p:sp>
      <p:sp>
        <p:nvSpPr>
          <p:cNvPr id="15" name="Rectangle 14"/>
          <p:cNvSpPr/>
          <p:nvPr userDrawn="1"/>
        </p:nvSpPr>
        <p:spPr>
          <a:xfrm>
            <a:off x="0" y="-1"/>
            <a:ext cx="6090168" cy="6120962"/>
          </a:xfrm>
          <a:prstGeom prst="rect">
            <a:avLst/>
          </a:prstGeom>
          <a:gradFill flip="none" rotWithShape="1">
            <a:gsLst>
              <a:gs pos="50000">
                <a:srgbClr val="00A188"/>
              </a:gs>
              <a:gs pos="100000">
                <a:srgbClr val="95C11F"/>
              </a:gs>
            </a:gsLst>
            <a:path path="circle">
              <a:fillToRect t="100000" r="100000"/>
            </a:path>
            <a:tileRect l="-100000" b="-10000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noProof="0" dirty="0">
              <a:solidFill>
                <a:schemeClr val="tx1"/>
              </a:solidFill>
            </a:endParaRPr>
          </a:p>
        </p:txBody>
      </p:sp>
    </p:spTree>
    <p:extLst>
      <p:ext uri="{BB962C8B-B14F-4D97-AF65-F5344CB8AC3E}">
        <p14:creationId xmlns:p14="http://schemas.microsoft.com/office/powerpoint/2010/main" val="154747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719137" y="349140"/>
            <a:ext cx="10751504" cy="936000"/>
          </a:xfrm>
          <a:prstGeom prst="rect">
            <a:avLst/>
          </a:prstGeom>
        </p:spPr>
        <p:txBody>
          <a:bodyPr vert="horz" lIns="0" tIns="0" rIns="0" bIns="0" rtlCol="0" anchor="t">
            <a:noAutofit/>
          </a:bodyPr>
          <a:lstStyle/>
          <a:p>
            <a:r>
              <a:rPr lang="en-GB" noProof="0" dirty="0"/>
              <a:t>Click to edit master text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719137" y="2185200"/>
            <a:ext cx="10751504" cy="3933660"/>
          </a:xfrm>
          <a:prstGeom prst="rect">
            <a:avLst/>
          </a:prstGeom>
        </p:spPr>
        <p:txBody>
          <a:bodyPr vert="horz" lIns="0" tIns="0" rIns="0" bIns="0" rtlCol="0">
            <a:noAutofit/>
          </a:bodyPr>
          <a:lstStyle/>
          <a:p>
            <a:pPr lvl="0"/>
            <a:r>
              <a:rPr lang="en-GB" noProof="0" dirty="0"/>
              <a:t>Click to edit master text style</a:t>
            </a:r>
          </a:p>
          <a:p>
            <a:pPr lvl="1"/>
            <a:r>
              <a:rPr lang="en-GB" noProof="0" dirty="0"/>
              <a:t>Second level</a:t>
            </a:r>
          </a:p>
          <a:p>
            <a:pPr lvl="2"/>
            <a:r>
              <a:rPr lang="en-GB" noProof="0" dirty="0"/>
              <a:t>Third level</a:t>
            </a:r>
          </a:p>
          <a:p>
            <a:pPr lvl="3"/>
            <a:r>
              <a:rPr lang="en-GB" noProof="0" dirty="0"/>
              <a:t>Fourth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42021" y="6337302"/>
            <a:ext cx="612000" cy="252000"/>
          </a:xfrm>
          <a:prstGeom prst="rect">
            <a:avLst/>
          </a:prstGeom>
        </p:spPr>
        <p:txBody>
          <a:bodyPr vert="horz" lIns="0" tIns="0" rIns="0" bIns="0" rtlCol="0" anchor="ctr">
            <a:noAutofit/>
          </a:bodyPr>
          <a:lstStyle>
            <a:lvl1pPr algn="l">
              <a:lnSpc>
                <a:spcPct val="100000"/>
              </a:lnSpc>
              <a:defRPr sz="800">
                <a:solidFill>
                  <a:schemeClr val="tx1"/>
                </a:solidFill>
              </a:defRPr>
            </a:lvl1pPr>
          </a:lstStyle>
          <a:p>
            <a:fld id="{9D6EA2B5-E859-4E93-A7B5-328BCADB562A}" type="datetime1">
              <a:rPr lang="en-GB" noProof="0" smtClean="0"/>
              <a:t>19/01/2021</a:t>
            </a:fld>
            <a:endParaRPr lang="en-GB" noProof="0" dirty="0"/>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26000" y="6337302"/>
            <a:ext cx="3600000" cy="252000"/>
          </a:xfrm>
          <a:prstGeom prst="rect">
            <a:avLst/>
          </a:prstGeom>
        </p:spPr>
        <p:txBody>
          <a:bodyPr vert="horz" lIns="0" tIns="0" rIns="0" bIns="0" rtlCol="0" anchor="ctr">
            <a:noAutofit/>
          </a:bodyPr>
          <a:lstStyle>
            <a:lvl1pPr algn="l">
              <a:lnSpc>
                <a:spcPct val="100000"/>
              </a:lnSpc>
              <a:defRPr sz="800" b="0">
                <a:solidFill>
                  <a:schemeClr val="tx1"/>
                </a:solidFill>
              </a:defRPr>
            </a:lvl1pPr>
          </a:lstStyle>
          <a:p>
            <a:r>
              <a:rPr lang="en-GB" noProof="0" dirty="0"/>
              <a:t>Title of the presentation</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719137" y="6337302"/>
            <a:ext cx="360000" cy="252000"/>
          </a:xfrm>
          <a:prstGeom prst="rect">
            <a:avLst/>
          </a:prstGeom>
        </p:spPr>
        <p:txBody>
          <a:bodyPr vert="horz" lIns="0" tIns="0" rIns="0" bIns="0" rtlCol="0" anchor="ctr">
            <a:noAutofit/>
          </a:bodyPr>
          <a:lstStyle>
            <a:lvl1pPr algn="l">
              <a:lnSpc>
                <a:spcPct val="100000"/>
              </a:lnSpc>
              <a:defRPr sz="800" b="1">
                <a:solidFill>
                  <a:schemeClr val="tx1"/>
                </a:solidFill>
              </a:defRPr>
            </a:lvl1pPr>
          </a:lstStyle>
          <a:p>
            <a:fld id="{975A587B-5814-4D9B-9598-FE9CB954CB01}" type="slidenum">
              <a:rPr lang="en-GB" noProof="0" smtClean="0"/>
              <a:pPr/>
              <a:t>‹#›</a:t>
            </a:fld>
            <a:endParaRPr lang="en-GB" noProof="0" dirty="0"/>
          </a:p>
        </p:txBody>
      </p:sp>
      <p:pic>
        <p:nvPicPr>
          <p:cNvPr id="9" name="Imag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9989532" y="6268043"/>
            <a:ext cx="1587153" cy="395272"/>
          </a:xfrm>
          <a:prstGeom prst="rect">
            <a:avLst/>
          </a:prstGeom>
        </p:spPr>
      </p:pic>
    </p:spTree>
    <p:extLst>
      <p:ext uri="{BB962C8B-B14F-4D97-AF65-F5344CB8AC3E}">
        <p14:creationId xmlns:p14="http://schemas.microsoft.com/office/powerpoint/2010/main" val="1232752388"/>
      </p:ext>
    </p:extLst>
  </p:cSld>
  <p:clrMap bg1="lt1" tx1="dk1" bg2="lt2" tx2="dk2" accent1="accent1" accent2="accent2" accent3="accent3" accent4="accent4" accent5="accent5" accent6="accent6" hlink="hlink" folHlink="folHlink"/>
  <p:sldLayoutIdLst>
    <p:sldLayoutId id="2147483703" r:id="rId1"/>
    <p:sldLayoutId id="2147483701" r:id="rId2"/>
    <p:sldLayoutId id="2147483702" r:id="rId3"/>
    <p:sldLayoutId id="2147483706" r:id="rId4"/>
    <p:sldLayoutId id="2147483704" r:id="rId5"/>
    <p:sldLayoutId id="2147483707" r:id="rId6"/>
    <p:sldLayoutId id="2147483667" r:id="rId7"/>
    <p:sldLayoutId id="2147483669" r:id="rId8"/>
    <p:sldLayoutId id="2147483671" r:id="rId9"/>
    <p:sldLayoutId id="2147483673" r:id="rId10"/>
    <p:sldLayoutId id="2147483668" r:id="rId11"/>
    <p:sldLayoutId id="2147483708" r:id="rId12"/>
    <p:sldLayoutId id="2147483709" r:id="rId13"/>
    <p:sldLayoutId id="2147483728" r:id="rId14"/>
    <p:sldLayoutId id="2147483711" r:id="rId15"/>
    <p:sldLayoutId id="2147483715" r:id="rId16"/>
    <p:sldLayoutId id="2147483716" r:id="rId17"/>
    <p:sldLayoutId id="2147483712" r:id="rId18"/>
    <p:sldLayoutId id="2147483690" r:id="rId19"/>
    <p:sldLayoutId id="2147483689" r:id="rId20"/>
    <p:sldLayoutId id="2147483679" r:id="rId21"/>
    <p:sldLayoutId id="2147483713" r:id="rId22"/>
    <p:sldLayoutId id="2147483717" r:id="rId23"/>
    <p:sldLayoutId id="2147483718" r:id="rId24"/>
    <p:sldLayoutId id="2147483700" r:id="rId25"/>
    <p:sldLayoutId id="2147483729" r:id="rId26"/>
    <p:sldLayoutId id="2147483730" r:id="rId27"/>
    <p:sldLayoutId id="2147483731" r:id="rId28"/>
  </p:sldLayoutIdLst>
  <p:hf hdr="0" dt="0"/>
  <p:txStyles>
    <p:titleStyle>
      <a:lvl1pPr algn="l" defTabSz="914400" rtl="0" eaLnBrk="1" latinLnBrk="0" hangingPunct="1">
        <a:lnSpc>
          <a:spcPct val="100000"/>
        </a:lnSpc>
        <a:spcBef>
          <a:spcPts val="600"/>
        </a:spcBef>
        <a:buNone/>
        <a:defRPr sz="3000" b="1" kern="1200">
          <a:solidFill>
            <a:schemeClr val="tx2"/>
          </a:solidFill>
          <a:latin typeface="+mj-lt"/>
          <a:ea typeface="+mj-ea"/>
          <a:cs typeface="+mj-cs"/>
        </a:defRPr>
      </a:lvl1pPr>
    </p:titleStyle>
    <p:bodyStyle>
      <a:lvl1pPr marL="355600" indent="-355600" algn="l" defTabSz="914400" rtl="0" eaLnBrk="1" latinLnBrk="0" hangingPunct="1">
        <a:lnSpc>
          <a:spcPct val="100000"/>
        </a:lnSpc>
        <a:spcBef>
          <a:spcPts val="600"/>
        </a:spcBef>
        <a:buClr>
          <a:schemeClr val="tx2"/>
        </a:buClr>
        <a:buSzPct val="60000"/>
        <a:buFontTx/>
        <a:buBlip>
          <a:blip r:embed="rId31"/>
        </a:buBlip>
        <a:defRPr sz="1800" b="1" kern="1200">
          <a:solidFill>
            <a:schemeClr val="tx1"/>
          </a:solidFill>
          <a:latin typeface="+mn-lt"/>
          <a:ea typeface="+mn-ea"/>
          <a:cs typeface="+mn-cs"/>
        </a:defRPr>
      </a:lvl1pPr>
      <a:lvl2pPr marL="625475" indent="-269875" algn="l" defTabSz="914400" rtl="0" eaLnBrk="1" latinLnBrk="0" hangingPunct="1">
        <a:lnSpc>
          <a:spcPct val="100000"/>
        </a:lnSpc>
        <a:spcBef>
          <a:spcPts val="600"/>
        </a:spcBef>
        <a:buClr>
          <a:schemeClr val="tx1">
            <a:lumMod val="60000"/>
            <a:lumOff val="40000"/>
          </a:schemeClr>
        </a:buClr>
        <a:buSzPct val="40000"/>
        <a:buFontTx/>
        <a:buBlip>
          <a:blip r:embed="rId32"/>
        </a:buBlip>
        <a:defRPr sz="1800" kern="1200">
          <a:solidFill>
            <a:schemeClr val="tx1"/>
          </a:solidFill>
          <a:latin typeface="+mn-lt"/>
          <a:ea typeface="+mn-ea"/>
          <a:cs typeface="+mn-cs"/>
        </a:defRPr>
      </a:lvl2pPr>
      <a:lvl3pPr marL="719138"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893763"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4pPr>
      <a:lvl5pPr marL="1980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9.tiff"/><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s://ssebusinessenergy.co.uk/"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0"/>
            <a:ext cx="6654799" cy="4902200"/>
          </a:xfrm>
          <a:prstGeom prst="rect">
            <a:avLst/>
          </a:prstGeom>
          <a:noFill/>
          <a:ln>
            <a:noFill/>
          </a:ln>
        </p:spPr>
      </p:pic>
      <p:sp>
        <p:nvSpPr>
          <p:cNvPr id="8" name="Rectangle 7"/>
          <p:cNvSpPr/>
          <p:nvPr/>
        </p:nvSpPr>
        <p:spPr>
          <a:xfrm>
            <a:off x="2" y="6691424"/>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 name="AutoShape 3"/>
          <p:cNvSpPr>
            <a:spLocks noChangeAspect="1" noChangeArrowheads="1" noTextEdit="1"/>
          </p:cNvSpPr>
          <p:nvPr/>
        </p:nvSpPr>
        <p:spPr bwMode="auto">
          <a:xfrm>
            <a:off x="1191684" y="7076017"/>
            <a:ext cx="12192000" cy="156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7" name="Titre 10"/>
          <p:cNvSpPr txBox="1">
            <a:spLocks/>
          </p:cNvSpPr>
          <p:nvPr/>
        </p:nvSpPr>
        <p:spPr bwMode="gray">
          <a:xfrm>
            <a:off x="1055440" y="3971360"/>
            <a:ext cx="6762203" cy="1200308"/>
          </a:xfrm>
          <a:prstGeom prst="rect">
            <a:avLst/>
          </a:prstGeom>
        </p:spPr>
        <p:txBody>
          <a:bodyPr vert="horz" lIns="0" tIns="45710" rIns="0" bIns="45710" rtlCol="0" anchor="b">
            <a:noAutofit/>
          </a:bodyPr>
          <a:lstStyle>
            <a:lvl1pPr algn="l" defTabSz="914199" rtl="0" eaLnBrk="1" latinLnBrk="0" hangingPunct="1">
              <a:lnSpc>
                <a:spcPct val="90000"/>
              </a:lnSpc>
              <a:spcBef>
                <a:spcPct val="0"/>
              </a:spcBef>
              <a:buNone/>
              <a:defRPr sz="2200"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nSpc>
                <a:spcPct val="120000"/>
              </a:lnSpc>
              <a:spcBef>
                <a:spcPts val="600"/>
              </a:spcBef>
              <a:spcAft>
                <a:spcPts val="600"/>
              </a:spcAft>
            </a:pPr>
            <a:r>
              <a:rPr lang="en-GB" sz="3000" cap="none" dirty="0"/>
              <a:t>SSE</a:t>
            </a:r>
            <a:br>
              <a:rPr lang="en-GB" sz="3000" cap="none" dirty="0"/>
            </a:br>
            <a:r>
              <a:rPr lang="en-GB" sz="3000" cap="none" dirty="0"/>
              <a:t>Sprint 3 User test report</a:t>
            </a:r>
          </a:p>
          <a:p>
            <a:pPr>
              <a:lnSpc>
                <a:spcPct val="120000"/>
              </a:lnSpc>
              <a:spcBef>
                <a:spcPts val="600"/>
              </a:spcBef>
              <a:spcAft>
                <a:spcPts val="600"/>
              </a:spcAft>
            </a:pPr>
            <a:r>
              <a:rPr lang="en-GB" sz="1800" cap="none"/>
              <a:t>Sprint 3 </a:t>
            </a:r>
            <a:r>
              <a:rPr lang="en-GB" sz="1800" cap="none" dirty="0"/>
              <a:t>– Wednesday 6</a:t>
            </a:r>
            <a:r>
              <a:rPr lang="en-GB" sz="1800" cap="none" baseline="30000" dirty="0"/>
              <a:t>th</a:t>
            </a:r>
            <a:r>
              <a:rPr lang="en-GB" sz="1800" cap="none" dirty="0"/>
              <a:t> January – Tuesday 19</a:t>
            </a:r>
            <a:r>
              <a:rPr lang="en-GB" sz="1800" cap="none" baseline="30000" dirty="0"/>
              <a:t>th</a:t>
            </a:r>
            <a:r>
              <a:rPr lang="en-GB" sz="1800" cap="none" dirty="0"/>
              <a:t> January</a:t>
            </a:r>
          </a:p>
        </p:txBody>
      </p:sp>
      <p:pic>
        <p:nvPicPr>
          <p:cNvPr id="1026" name="Picture 2" descr="Sse Logo - Uk Big 6 Energy Companies PNG Image | Transparent PNG Free  Download on See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976" y="5593278"/>
            <a:ext cx="2090818" cy="82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10</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87107E3-2AED-4B42-9B03-C0604B8F3399}"/>
              </a:ext>
            </a:extLst>
          </p:cNvPr>
          <p:cNvSpPr>
            <a:spLocks noGrp="1"/>
          </p:cNvSpPr>
          <p:nvPr>
            <p:ph type="title"/>
          </p:nvPr>
        </p:nvSpPr>
        <p:spPr>
          <a:xfrm>
            <a:off x="789600" y="516707"/>
            <a:ext cx="10586156" cy="790031"/>
          </a:xfrm>
        </p:spPr>
        <p:txBody>
          <a:bodyPr/>
          <a:lstStyle/>
          <a:p>
            <a:r>
              <a:rPr lang="en-GB" noProof="0" dirty="0"/>
              <a:t>Finding the payment form</a:t>
            </a:r>
            <a:endParaRPr lang="en-GB" b="1" noProof="0" dirty="0">
              <a:solidFill>
                <a:srgbClr val="FF0000"/>
              </a:solidFill>
            </a:endParaRPr>
          </a:p>
        </p:txBody>
      </p:sp>
      <p:sp>
        <p:nvSpPr>
          <p:cNvPr id="10" name="TextBox 9">
            <a:extLst>
              <a:ext uri="{FF2B5EF4-FFF2-40B4-BE49-F238E27FC236}">
                <a16:creationId xmlns:a16="http://schemas.microsoft.com/office/drawing/2014/main" id="{CE171E18-935E-DB4C-86D3-75E12910B10E}"/>
              </a:ext>
            </a:extLst>
          </p:cNvPr>
          <p:cNvSpPr txBox="1"/>
          <p:nvPr/>
        </p:nvSpPr>
        <p:spPr>
          <a:xfrm>
            <a:off x="789600" y="1422524"/>
            <a:ext cx="4769951" cy="3323987"/>
          </a:xfrm>
          <a:prstGeom prst="rect">
            <a:avLst/>
          </a:prstGeom>
          <a:noFill/>
        </p:spPr>
        <p:txBody>
          <a:bodyPr wrap="square" rtlCol="0">
            <a:spAutoFit/>
          </a:bodyPr>
          <a:lstStyle/>
          <a:p>
            <a:r>
              <a:rPr lang="en-US" sz="1400" dirty="0"/>
              <a:t>Participants assumed they would have to create an account to pay so went to the My account page to find where to pay.</a:t>
            </a:r>
          </a:p>
          <a:p>
            <a:endParaRPr lang="en-US" sz="1400" dirty="0"/>
          </a:p>
          <a:p>
            <a:r>
              <a:rPr lang="en-US" sz="1400" dirty="0"/>
              <a:t>Those who couldn’t find it used the search function.</a:t>
            </a:r>
          </a:p>
          <a:p>
            <a:endParaRPr lang="en-US" sz="1400" dirty="0"/>
          </a:p>
          <a:p>
            <a:r>
              <a:rPr lang="en-US" sz="1400" dirty="0"/>
              <a:t>However the search was confusing. When you click in the search box it says ‘How can we help you’. This looks like a link rather than a search box. Participants ended up clicking search again, which returned a set of generic search results. </a:t>
            </a:r>
            <a:endParaRPr lang="en-GB" sz="1400" dirty="0"/>
          </a:p>
          <a:p>
            <a:pPr fontAlgn="base"/>
            <a:endParaRPr lang="en-GB" sz="1400" dirty="0"/>
          </a:p>
          <a:p>
            <a:pPr fontAlgn="base"/>
            <a:r>
              <a:rPr lang="en-US" sz="1400" dirty="0"/>
              <a:t>​</a:t>
            </a:r>
          </a:p>
          <a:p>
            <a:pPr fontAlgn="base"/>
            <a:r>
              <a:rPr lang="en-US" sz="1400" dirty="0"/>
              <a:t>​</a:t>
            </a:r>
            <a:br>
              <a:rPr lang="en-US" sz="1400" dirty="0"/>
            </a:br>
            <a:endParaRPr lang="en-US" sz="1400" dirty="0"/>
          </a:p>
        </p:txBody>
      </p:sp>
      <p:pic>
        <p:nvPicPr>
          <p:cNvPr id="4" name="Picture 3"/>
          <p:cNvPicPr>
            <a:picLocks noChangeAspect="1"/>
          </p:cNvPicPr>
          <p:nvPr/>
        </p:nvPicPr>
        <p:blipFill>
          <a:blip r:embed="rId3"/>
          <a:stretch>
            <a:fillRect/>
          </a:stretch>
        </p:blipFill>
        <p:spPr>
          <a:xfrm>
            <a:off x="5870448" y="1442672"/>
            <a:ext cx="5907024" cy="3734726"/>
          </a:xfrm>
          <a:prstGeom prst="rect">
            <a:avLst/>
          </a:prstGeom>
        </p:spPr>
      </p:pic>
      <p:pic>
        <p:nvPicPr>
          <p:cNvPr id="5" name="Picture 4"/>
          <p:cNvPicPr>
            <a:picLocks noChangeAspect="1"/>
          </p:cNvPicPr>
          <p:nvPr/>
        </p:nvPicPr>
        <p:blipFill>
          <a:blip r:embed="rId4"/>
          <a:stretch>
            <a:fillRect/>
          </a:stretch>
        </p:blipFill>
        <p:spPr>
          <a:xfrm>
            <a:off x="921851" y="4187711"/>
            <a:ext cx="3060700" cy="558800"/>
          </a:xfrm>
          <a:prstGeom prst="rect">
            <a:avLst/>
          </a:prstGeom>
          <a:ln>
            <a:solidFill>
              <a:srgbClr val="A8A8A7"/>
            </a:solidFill>
          </a:ln>
        </p:spPr>
      </p:pic>
    </p:spTree>
    <p:extLst>
      <p:ext uri="{BB962C8B-B14F-4D97-AF65-F5344CB8AC3E}">
        <p14:creationId xmlns:p14="http://schemas.microsoft.com/office/powerpoint/2010/main" val="10247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11</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itle 1"/>
          <p:cNvSpPr>
            <a:spLocks noGrp="1"/>
          </p:cNvSpPr>
          <p:nvPr>
            <p:ph type="title"/>
          </p:nvPr>
        </p:nvSpPr>
        <p:spPr>
          <a:xfrm>
            <a:off x="789600" y="516707"/>
            <a:ext cx="10586156" cy="790031"/>
          </a:xfrm>
        </p:spPr>
        <p:txBody>
          <a:bodyPr/>
          <a:lstStyle/>
          <a:p>
            <a:r>
              <a:rPr lang="en-GB" noProof="0" dirty="0"/>
              <a:t>What we tested</a:t>
            </a:r>
            <a:endParaRPr lang="en-GB" b="1" noProof="0" dirty="0">
              <a:solidFill>
                <a:srgbClr val="FF0000"/>
              </a:solidFill>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789600" y="1612136"/>
            <a:ext cx="2473145" cy="2310569"/>
          </a:xfrm>
          <a:prstGeom prst="rect">
            <a:avLst/>
          </a:prstGeom>
        </p:spPr>
        <p:txBody>
          <a:bodyPr wrap="square">
            <a:spAutoFit/>
          </a:bodyPr>
          <a:lstStyle/>
          <a:p>
            <a:pPr>
              <a:lnSpc>
                <a:spcPct val="150000"/>
              </a:lnSpc>
              <a:spcBef>
                <a:spcPts val="600"/>
              </a:spcBef>
              <a:spcAft>
                <a:spcPts val="1000"/>
              </a:spcAft>
            </a:pPr>
            <a:r>
              <a:rPr lang="en-GB" sz="1400" dirty="0"/>
              <a:t>A journey that required a customer to enter their gas and electricity account numbers and bill amounts into the prototype, followed by credit / debit card details and email address.</a:t>
            </a:r>
          </a:p>
        </p:txBody>
      </p:sp>
      <p:pic>
        <p:nvPicPr>
          <p:cNvPr id="5" name="Picture 4">
            <a:extLst>
              <a:ext uri="{FF2B5EF4-FFF2-40B4-BE49-F238E27FC236}">
                <a16:creationId xmlns:a16="http://schemas.microsoft.com/office/drawing/2014/main" id="{11C3F8D2-0A19-4C4A-A7C5-10398039D801}"/>
              </a:ext>
            </a:extLst>
          </p:cNvPr>
          <p:cNvPicPr>
            <a:picLocks noChangeAspect="1"/>
          </p:cNvPicPr>
          <p:nvPr/>
        </p:nvPicPr>
        <p:blipFill>
          <a:blip r:embed="rId3"/>
          <a:stretch>
            <a:fillRect/>
          </a:stretch>
        </p:blipFill>
        <p:spPr>
          <a:xfrm>
            <a:off x="6500052" y="1612135"/>
            <a:ext cx="2644884" cy="4591239"/>
          </a:xfrm>
          <a:prstGeom prst="rect">
            <a:avLst/>
          </a:prstGeom>
        </p:spPr>
      </p:pic>
      <p:pic>
        <p:nvPicPr>
          <p:cNvPr id="9" name="Picture 8">
            <a:extLst>
              <a:ext uri="{FF2B5EF4-FFF2-40B4-BE49-F238E27FC236}">
                <a16:creationId xmlns:a16="http://schemas.microsoft.com/office/drawing/2014/main" id="{FA40DCBB-C672-1A4C-A48B-4F48FFFDD16C}"/>
              </a:ext>
            </a:extLst>
          </p:cNvPr>
          <p:cNvPicPr>
            <a:picLocks noChangeAspect="1"/>
          </p:cNvPicPr>
          <p:nvPr/>
        </p:nvPicPr>
        <p:blipFill>
          <a:blip r:embed="rId4"/>
          <a:stretch>
            <a:fillRect/>
          </a:stretch>
        </p:blipFill>
        <p:spPr>
          <a:xfrm>
            <a:off x="9297676" y="1612135"/>
            <a:ext cx="2687857" cy="2564927"/>
          </a:xfrm>
          <a:prstGeom prst="rect">
            <a:avLst/>
          </a:prstGeom>
        </p:spPr>
      </p:pic>
      <p:pic>
        <p:nvPicPr>
          <p:cNvPr id="10" name="Picture 9">
            <a:extLst>
              <a:ext uri="{FF2B5EF4-FFF2-40B4-BE49-F238E27FC236}">
                <a16:creationId xmlns:a16="http://schemas.microsoft.com/office/drawing/2014/main" id="{8F96D2F1-D77D-534A-9C01-A05A9509BE3D}"/>
              </a:ext>
            </a:extLst>
          </p:cNvPr>
          <p:cNvPicPr>
            <a:picLocks noChangeAspect="1"/>
          </p:cNvPicPr>
          <p:nvPr/>
        </p:nvPicPr>
        <p:blipFill>
          <a:blip r:embed="rId5"/>
          <a:stretch>
            <a:fillRect/>
          </a:stretch>
        </p:blipFill>
        <p:spPr>
          <a:xfrm>
            <a:off x="3487618" y="1612135"/>
            <a:ext cx="2859694" cy="4508735"/>
          </a:xfrm>
          <a:prstGeom prst="rect">
            <a:avLst/>
          </a:prstGeom>
        </p:spPr>
      </p:pic>
    </p:spTree>
    <p:extLst>
      <p:ext uri="{BB962C8B-B14F-4D97-AF65-F5344CB8AC3E}">
        <p14:creationId xmlns:p14="http://schemas.microsoft.com/office/powerpoint/2010/main" val="81731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12</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87107E3-2AED-4B42-9B03-C0604B8F3399}"/>
              </a:ext>
            </a:extLst>
          </p:cNvPr>
          <p:cNvSpPr>
            <a:spLocks noGrp="1"/>
          </p:cNvSpPr>
          <p:nvPr>
            <p:ph type="title"/>
          </p:nvPr>
        </p:nvSpPr>
        <p:spPr>
          <a:xfrm>
            <a:off x="789600" y="516707"/>
            <a:ext cx="10586156" cy="790031"/>
          </a:xfrm>
        </p:spPr>
        <p:txBody>
          <a:bodyPr/>
          <a:lstStyle/>
          <a:p>
            <a:r>
              <a:rPr lang="en-GB" noProof="0" dirty="0"/>
              <a:t>Form usability</a:t>
            </a:r>
            <a:endParaRPr lang="en-GB" b="1" noProof="0" dirty="0">
              <a:solidFill>
                <a:srgbClr val="FF0000"/>
              </a:solidFill>
            </a:endParaRPr>
          </a:p>
        </p:txBody>
      </p:sp>
      <p:sp>
        <p:nvSpPr>
          <p:cNvPr id="10" name="TextBox 9">
            <a:extLst>
              <a:ext uri="{FF2B5EF4-FFF2-40B4-BE49-F238E27FC236}">
                <a16:creationId xmlns:a16="http://schemas.microsoft.com/office/drawing/2014/main" id="{CE171E18-935E-DB4C-86D3-75E12910B10E}"/>
              </a:ext>
            </a:extLst>
          </p:cNvPr>
          <p:cNvSpPr txBox="1"/>
          <p:nvPr/>
        </p:nvSpPr>
        <p:spPr>
          <a:xfrm>
            <a:off x="789600" y="1422525"/>
            <a:ext cx="6400909" cy="3539430"/>
          </a:xfrm>
          <a:prstGeom prst="rect">
            <a:avLst/>
          </a:prstGeom>
          <a:noFill/>
        </p:spPr>
        <p:txBody>
          <a:bodyPr wrap="square" rtlCol="0">
            <a:spAutoFit/>
          </a:bodyPr>
          <a:lstStyle/>
          <a:p>
            <a:r>
              <a:rPr lang="en-US" sz="1400" dirty="0"/>
              <a:t>Overall the usability of the form performed well. All participants completed the payment successfully. </a:t>
            </a:r>
          </a:p>
          <a:p>
            <a:endParaRPr lang="en-US" sz="1400" dirty="0"/>
          </a:p>
          <a:p>
            <a:r>
              <a:rPr lang="en-US" sz="1400" dirty="0"/>
              <a:t>Participants were able to enter the credit card details correctly. </a:t>
            </a:r>
          </a:p>
          <a:p>
            <a:endParaRPr lang="en-US" sz="1400" dirty="0"/>
          </a:p>
          <a:p>
            <a:r>
              <a:rPr lang="en-US" sz="1400" dirty="0"/>
              <a:t>Participants were happy to provide an email address and even expected to need one for a receipt. </a:t>
            </a:r>
          </a:p>
          <a:p>
            <a:endParaRPr lang="en-US" sz="1400" dirty="0"/>
          </a:p>
          <a:p>
            <a:r>
              <a:rPr lang="en-US" sz="1400" dirty="0"/>
              <a:t>Nobody described the process as difficult or hard to use. </a:t>
            </a:r>
          </a:p>
          <a:p>
            <a:endParaRPr lang="en-US" sz="1400" dirty="0"/>
          </a:p>
          <a:p>
            <a:r>
              <a:rPr lang="en-US" sz="1400" dirty="0"/>
              <a:t>There were however some improvements that can be made</a:t>
            </a:r>
            <a:r>
              <a:rPr lang="mr-IN" sz="1400" dirty="0"/>
              <a:t>…</a:t>
            </a:r>
            <a:endParaRPr lang="en-US" sz="1400" dirty="0"/>
          </a:p>
          <a:p>
            <a:endParaRPr lang="en-GB" sz="1400" dirty="0"/>
          </a:p>
          <a:p>
            <a:pPr fontAlgn="base"/>
            <a:endParaRPr lang="en-GB" sz="1400" dirty="0"/>
          </a:p>
          <a:p>
            <a:pPr fontAlgn="base"/>
            <a:r>
              <a:rPr lang="en-US" sz="1400" dirty="0"/>
              <a:t>​</a:t>
            </a:r>
          </a:p>
          <a:p>
            <a:pPr fontAlgn="base"/>
            <a:r>
              <a:rPr lang="en-US" sz="1400" dirty="0"/>
              <a:t>​</a:t>
            </a:r>
            <a:br>
              <a:rPr lang="en-US" sz="1400" dirty="0"/>
            </a:br>
            <a:endParaRPr lang="en-US" sz="1400" dirty="0"/>
          </a:p>
        </p:txBody>
      </p:sp>
      <p:pic>
        <p:nvPicPr>
          <p:cNvPr id="4" name="Picture 3"/>
          <p:cNvPicPr>
            <a:picLocks noChangeAspect="1"/>
          </p:cNvPicPr>
          <p:nvPr/>
        </p:nvPicPr>
        <p:blipFill>
          <a:blip r:embed="rId3"/>
          <a:stretch>
            <a:fillRect/>
          </a:stretch>
        </p:blipFill>
        <p:spPr>
          <a:xfrm>
            <a:off x="8555355" y="822960"/>
            <a:ext cx="3047284" cy="5354828"/>
          </a:xfrm>
          <a:prstGeom prst="rect">
            <a:avLst/>
          </a:prstGeom>
        </p:spPr>
      </p:pic>
    </p:spTree>
    <p:extLst>
      <p:ext uri="{BB962C8B-B14F-4D97-AF65-F5344CB8AC3E}">
        <p14:creationId xmlns:p14="http://schemas.microsoft.com/office/powerpoint/2010/main" val="275553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13</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87107E3-2AED-4B42-9B03-C0604B8F3399}"/>
              </a:ext>
            </a:extLst>
          </p:cNvPr>
          <p:cNvSpPr>
            <a:spLocks noGrp="1"/>
          </p:cNvSpPr>
          <p:nvPr>
            <p:ph type="title"/>
          </p:nvPr>
        </p:nvSpPr>
        <p:spPr>
          <a:xfrm>
            <a:off x="789600" y="516707"/>
            <a:ext cx="10586156" cy="790031"/>
          </a:xfrm>
        </p:spPr>
        <p:txBody>
          <a:bodyPr/>
          <a:lstStyle/>
          <a:p>
            <a:r>
              <a:rPr lang="en-GB" noProof="0" dirty="0"/>
              <a:t>Finding the account number</a:t>
            </a:r>
            <a:endParaRPr lang="en-GB" b="1" noProof="0" dirty="0">
              <a:solidFill>
                <a:srgbClr val="FF0000"/>
              </a:solidFill>
            </a:endParaRPr>
          </a:p>
        </p:txBody>
      </p:sp>
      <p:sp>
        <p:nvSpPr>
          <p:cNvPr id="10" name="TextBox 9">
            <a:extLst>
              <a:ext uri="{FF2B5EF4-FFF2-40B4-BE49-F238E27FC236}">
                <a16:creationId xmlns:a16="http://schemas.microsoft.com/office/drawing/2014/main" id="{CE171E18-935E-DB4C-86D3-75E12910B10E}"/>
              </a:ext>
            </a:extLst>
          </p:cNvPr>
          <p:cNvSpPr txBox="1"/>
          <p:nvPr/>
        </p:nvSpPr>
        <p:spPr>
          <a:xfrm>
            <a:off x="789600" y="1422525"/>
            <a:ext cx="6400909" cy="4185761"/>
          </a:xfrm>
          <a:prstGeom prst="rect">
            <a:avLst/>
          </a:prstGeom>
          <a:noFill/>
        </p:spPr>
        <p:txBody>
          <a:bodyPr wrap="square" rtlCol="0">
            <a:spAutoFit/>
          </a:bodyPr>
          <a:lstStyle/>
          <a:p>
            <a:r>
              <a:rPr lang="en-US" sz="1400" dirty="0"/>
              <a:t>None of the participants got the account number right first time. They all struggled to find it on the bill. </a:t>
            </a:r>
          </a:p>
          <a:p>
            <a:endParaRPr lang="en-US" sz="1400" dirty="0"/>
          </a:p>
          <a:p>
            <a:r>
              <a:rPr lang="en-US" sz="1400" dirty="0"/>
              <a:t>Some missed the link to show the instructions on where to find the account number. This left them trying to find it on the bill on their own, which took some time. </a:t>
            </a:r>
          </a:p>
          <a:p>
            <a:endParaRPr lang="en-US" sz="1400" dirty="0"/>
          </a:p>
          <a:p>
            <a:r>
              <a:rPr lang="en-US" sz="1400" dirty="0"/>
              <a:t>One participant inputted the site reference number as it looks very similar to the account number on the paper bill.</a:t>
            </a:r>
          </a:p>
          <a:p>
            <a:endParaRPr lang="en-US" sz="1400" dirty="0"/>
          </a:p>
          <a:p>
            <a:r>
              <a:rPr lang="en-US" sz="1400" dirty="0"/>
              <a:t>However, all the participants noticed their mistakes thanks to the validation based on number of digits and corrected their mistake. </a:t>
            </a:r>
          </a:p>
          <a:p>
            <a:endParaRPr lang="en-US" sz="1400" dirty="0"/>
          </a:p>
          <a:p>
            <a:r>
              <a:rPr lang="en-US" sz="1400" b="1" dirty="0"/>
              <a:t>Next steps:</a:t>
            </a:r>
            <a:endParaRPr lang="en-US" sz="1400" dirty="0"/>
          </a:p>
          <a:p>
            <a:r>
              <a:rPr lang="en-US" sz="1400" dirty="0"/>
              <a:t>Make the instructions on where to find the account number clearer on the form.</a:t>
            </a:r>
          </a:p>
          <a:p>
            <a:endParaRPr lang="en-US" sz="1400" dirty="0"/>
          </a:p>
          <a:p>
            <a:r>
              <a:rPr lang="en-US" sz="1400" dirty="0"/>
              <a:t>Consider reviewing the design of the paper bill. Make the account numbers and site references more distinct. </a:t>
            </a:r>
          </a:p>
        </p:txBody>
      </p:sp>
      <p:pic>
        <p:nvPicPr>
          <p:cNvPr id="4" name="Picture 3"/>
          <p:cNvPicPr>
            <a:picLocks noChangeAspect="1"/>
          </p:cNvPicPr>
          <p:nvPr/>
        </p:nvPicPr>
        <p:blipFill>
          <a:blip r:embed="rId3"/>
          <a:stretch>
            <a:fillRect/>
          </a:stretch>
        </p:blipFill>
        <p:spPr>
          <a:xfrm>
            <a:off x="7373266" y="3243286"/>
            <a:ext cx="4138154" cy="1343085"/>
          </a:xfrm>
          <a:prstGeom prst="rect">
            <a:avLst/>
          </a:prstGeom>
          <a:ln>
            <a:solidFill>
              <a:srgbClr val="A8A8A7"/>
            </a:solidFill>
          </a:ln>
        </p:spPr>
      </p:pic>
      <p:pic>
        <p:nvPicPr>
          <p:cNvPr id="5" name="Picture 4"/>
          <p:cNvPicPr>
            <a:picLocks noChangeAspect="1"/>
          </p:cNvPicPr>
          <p:nvPr/>
        </p:nvPicPr>
        <p:blipFill>
          <a:blip r:embed="rId4"/>
          <a:stretch>
            <a:fillRect/>
          </a:stretch>
        </p:blipFill>
        <p:spPr>
          <a:xfrm>
            <a:off x="7370064" y="4920271"/>
            <a:ext cx="4106392" cy="1352160"/>
          </a:xfrm>
          <a:prstGeom prst="rect">
            <a:avLst/>
          </a:prstGeom>
          <a:ln>
            <a:solidFill>
              <a:srgbClr val="A8A8A7"/>
            </a:solidFill>
          </a:ln>
        </p:spPr>
      </p:pic>
      <p:sp>
        <p:nvSpPr>
          <p:cNvPr id="11" name="TextBox 10">
            <a:extLst>
              <a:ext uri="{FF2B5EF4-FFF2-40B4-BE49-F238E27FC236}">
                <a16:creationId xmlns:a16="http://schemas.microsoft.com/office/drawing/2014/main" id="{CE171E18-935E-DB4C-86D3-75E12910B10E}"/>
              </a:ext>
            </a:extLst>
          </p:cNvPr>
          <p:cNvSpPr txBox="1"/>
          <p:nvPr/>
        </p:nvSpPr>
        <p:spPr>
          <a:xfrm>
            <a:off x="7355101" y="2914050"/>
            <a:ext cx="1968347" cy="246221"/>
          </a:xfrm>
          <a:prstGeom prst="rect">
            <a:avLst/>
          </a:prstGeom>
          <a:noFill/>
        </p:spPr>
        <p:txBody>
          <a:bodyPr wrap="square" rtlCol="0">
            <a:spAutoFit/>
          </a:bodyPr>
          <a:lstStyle/>
          <a:p>
            <a:r>
              <a:rPr lang="en-US" sz="1000" dirty="0"/>
              <a:t>Paper bill page 1</a:t>
            </a:r>
          </a:p>
        </p:txBody>
      </p:sp>
      <p:sp>
        <p:nvSpPr>
          <p:cNvPr id="14" name="TextBox 13">
            <a:extLst>
              <a:ext uri="{FF2B5EF4-FFF2-40B4-BE49-F238E27FC236}">
                <a16:creationId xmlns:a16="http://schemas.microsoft.com/office/drawing/2014/main" id="{CE171E18-935E-DB4C-86D3-75E12910B10E}"/>
              </a:ext>
            </a:extLst>
          </p:cNvPr>
          <p:cNvSpPr txBox="1"/>
          <p:nvPr/>
        </p:nvSpPr>
        <p:spPr>
          <a:xfrm>
            <a:off x="7355101" y="4676319"/>
            <a:ext cx="1968347" cy="246221"/>
          </a:xfrm>
          <a:prstGeom prst="rect">
            <a:avLst/>
          </a:prstGeom>
          <a:noFill/>
        </p:spPr>
        <p:txBody>
          <a:bodyPr wrap="square" rtlCol="0">
            <a:spAutoFit/>
          </a:bodyPr>
          <a:lstStyle/>
          <a:p>
            <a:r>
              <a:rPr lang="en-US" sz="1000" dirty="0"/>
              <a:t>Paper bill page 2</a:t>
            </a:r>
          </a:p>
        </p:txBody>
      </p:sp>
      <p:pic>
        <p:nvPicPr>
          <p:cNvPr id="6" name="Picture 5"/>
          <p:cNvPicPr>
            <a:picLocks noChangeAspect="1"/>
          </p:cNvPicPr>
          <p:nvPr/>
        </p:nvPicPr>
        <p:blipFill>
          <a:blip r:embed="rId5"/>
          <a:srcRect/>
          <a:stretch/>
        </p:blipFill>
        <p:spPr>
          <a:xfrm>
            <a:off x="7382091" y="1266431"/>
            <a:ext cx="4073014" cy="1556355"/>
          </a:xfrm>
          <a:prstGeom prst="rect">
            <a:avLst/>
          </a:prstGeom>
          <a:ln>
            <a:solidFill>
              <a:srgbClr val="A8A8A7"/>
            </a:solidFill>
          </a:ln>
        </p:spPr>
      </p:pic>
    </p:spTree>
    <p:extLst>
      <p:ext uri="{BB962C8B-B14F-4D97-AF65-F5344CB8AC3E}">
        <p14:creationId xmlns:p14="http://schemas.microsoft.com/office/powerpoint/2010/main" val="885312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14</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87107E3-2AED-4B42-9B03-C0604B8F3399}"/>
              </a:ext>
            </a:extLst>
          </p:cNvPr>
          <p:cNvSpPr>
            <a:spLocks noGrp="1"/>
          </p:cNvSpPr>
          <p:nvPr>
            <p:ph type="title"/>
          </p:nvPr>
        </p:nvSpPr>
        <p:spPr>
          <a:xfrm>
            <a:off x="789600" y="516707"/>
            <a:ext cx="10586156" cy="790031"/>
          </a:xfrm>
        </p:spPr>
        <p:txBody>
          <a:bodyPr/>
          <a:lstStyle/>
          <a:p>
            <a:r>
              <a:rPr lang="en-GB" noProof="0" dirty="0"/>
              <a:t>Confirmation</a:t>
            </a:r>
            <a:endParaRPr lang="en-GB" b="1" noProof="0" dirty="0">
              <a:solidFill>
                <a:srgbClr val="FF0000"/>
              </a:solidFill>
            </a:endParaRPr>
          </a:p>
        </p:txBody>
      </p:sp>
      <p:sp>
        <p:nvSpPr>
          <p:cNvPr id="10" name="TextBox 9">
            <a:extLst>
              <a:ext uri="{FF2B5EF4-FFF2-40B4-BE49-F238E27FC236}">
                <a16:creationId xmlns:a16="http://schemas.microsoft.com/office/drawing/2014/main" id="{CE171E18-935E-DB4C-86D3-75E12910B10E}"/>
              </a:ext>
            </a:extLst>
          </p:cNvPr>
          <p:cNvSpPr txBox="1"/>
          <p:nvPr/>
        </p:nvSpPr>
        <p:spPr>
          <a:xfrm>
            <a:off x="789601" y="1422525"/>
            <a:ext cx="5446608" cy="5262979"/>
          </a:xfrm>
          <a:prstGeom prst="rect">
            <a:avLst/>
          </a:prstGeom>
          <a:noFill/>
        </p:spPr>
        <p:txBody>
          <a:bodyPr wrap="square" rtlCol="0">
            <a:spAutoFit/>
          </a:bodyPr>
          <a:lstStyle/>
          <a:p>
            <a:r>
              <a:rPr lang="en-US" sz="1400" dirty="0"/>
              <a:t>The confirmation page made it clear what had been done and participants felt confident the payment had gone through. </a:t>
            </a:r>
          </a:p>
          <a:p>
            <a:endParaRPr lang="en-US" sz="1400" dirty="0"/>
          </a:p>
          <a:p>
            <a:r>
              <a:rPr lang="en-US" sz="1400" dirty="0"/>
              <a:t>Participants all talked about wanting to send the receipt onto their accountant. </a:t>
            </a:r>
          </a:p>
          <a:p>
            <a:endParaRPr lang="en-US" sz="1400" dirty="0"/>
          </a:p>
          <a:p>
            <a:r>
              <a:rPr lang="en-US" sz="1400" dirty="0"/>
              <a:t>They wanted a Date as that was important for keeping record of the payment. </a:t>
            </a:r>
          </a:p>
          <a:p>
            <a:endParaRPr lang="en-US" sz="1400" dirty="0"/>
          </a:p>
          <a:p>
            <a:r>
              <a:rPr lang="en-US" sz="1400" dirty="0"/>
              <a:t>The account numbers weren’t spotted by one participant. This means they didn’t check if the number was correct. </a:t>
            </a:r>
          </a:p>
          <a:p>
            <a:endParaRPr lang="en-US" sz="1400" dirty="0"/>
          </a:p>
          <a:p>
            <a:r>
              <a:rPr lang="en-US" sz="1400" b="1" dirty="0"/>
              <a:t>Next steps</a:t>
            </a:r>
          </a:p>
          <a:p>
            <a:r>
              <a:rPr lang="en-US" sz="1400" dirty="0"/>
              <a:t>Add a date to the confirmation. </a:t>
            </a:r>
          </a:p>
          <a:p>
            <a:endParaRPr lang="en-US" sz="1400" dirty="0"/>
          </a:p>
          <a:p>
            <a:r>
              <a:rPr lang="en-US" sz="1400" dirty="0"/>
              <a:t>Make the account numbers more prominent. </a:t>
            </a:r>
          </a:p>
          <a:p>
            <a:br>
              <a:rPr lang="en-US" sz="1400" dirty="0"/>
            </a:br>
            <a:endParaRPr lang="en-US" sz="1400" dirty="0"/>
          </a:p>
          <a:p>
            <a:endParaRPr lang="en-US" sz="1400" dirty="0"/>
          </a:p>
          <a:p>
            <a:endParaRPr lang="en-GB" sz="1400" dirty="0"/>
          </a:p>
          <a:p>
            <a:pPr fontAlgn="base"/>
            <a:endParaRPr lang="en-GB" sz="1400" dirty="0"/>
          </a:p>
          <a:p>
            <a:pPr fontAlgn="base"/>
            <a:r>
              <a:rPr lang="en-US" sz="1400" dirty="0"/>
              <a:t>​</a:t>
            </a:r>
          </a:p>
          <a:p>
            <a:pPr fontAlgn="base"/>
            <a:r>
              <a:rPr lang="en-US" sz="1400" dirty="0"/>
              <a:t>​</a:t>
            </a:r>
            <a:br>
              <a:rPr lang="en-US" sz="1400" dirty="0"/>
            </a:br>
            <a:endParaRPr lang="en-US" sz="1400" dirty="0"/>
          </a:p>
        </p:txBody>
      </p:sp>
      <p:pic>
        <p:nvPicPr>
          <p:cNvPr id="4" name="Picture 3"/>
          <p:cNvPicPr>
            <a:picLocks noChangeAspect="1"/>
          </p:cNvPicPr>
          <p:nvPr/>
        </p:nvPicPr>
        <p:blipFill>
          <a:blip r:embed="rId3"/>
          <a:stretch>
            <a:fillRect/>
          </a:stretch>
        </p:blipFill>
        <p:spPr>
          <a:xfrm>
            <a:off x="6529070" y="1306738"/>
            <a:ext cx="5168900" cy="4838700"/>
          </a:xfrm>
          <a:prstGeom prst="rect">
            <a:avLst/>
          </a:prstGeom>
        </p:spPr>
      </p:pic>
    </p:spTree>
    <p:extLst>
      <p:ext uri="{BB962C8B-B14F-4D97-AF65-F5344CB8AC3E}">
        <p14:creationId xmlns:p14="http://schemas.microsoft.com/office/powerpoint/2010/main" val="196524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15</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87107E3-2AED-4B42-9B03-C0604B8F3399}"/>
              </a:ext>
            </a:extLst>
          </p:cNvPr>
          <p:cNvSpPr>
            <a:spLocks noGrp="1"/>
          </p:cNvSpPr>
          <p:nvPr>
            <p:ph type="title"/>
          </p:nvPr>
        </p:nvSpPr>
        <p:spPr>
          <a:xfrm>
            <a:off x="789600" y="516707"/>
            <a:ext cx="10586156" cy="790031"/>
          </a:xfrm>
        </p:spPr>
        <p:txBody>
          <a:bodyPr/>
          <a:lstStyle/>
          <a:p>
            <a:r>
              <a:rPr lang="en-GB" noProof="0" dirty="0"/>
              <a:t>Setting expectations</a:t>
            </a:r>
            <a:endParaRPr lang="en-GB" b="1" noProof="0" dirty="0">
              <a:solidFill>
                <a:srgbClr val="FF0000"/>
              </a:solidFill>
            </a:endParaRPr>
          </a:p>
        </p:txBody>
      </p:sp>
      <p:sp>
        <p:nvSpPr>
          <p:cNvPr id="10" name="TextBox 9">
            <a:extLst>
              <a:ext uri="{FF2B5EF4-FFF2-40B4-BE49-F238E27FC236}">
                <a16:creationId xmlns:a16="http://schemas.microsoft.com/office/drawing/2014/main" id="{CE171E18-935E-DB4C-86D3-75E12910B10E}"/>
              </a:ext>
            </a:extLst>
          </p:cNvPr>
          <p:cNvSpPr txBox="1"/>
          <p:nvPr/>
        </p:nvSpPr>
        <p:spPr>
          <a:xfrm>
            <a:off x="789601" y="1422525"/>
            <a:ext cx="5556336" cy="5909310"/>
          </a:xfrm>
          <a:prstGeom prst="rect">
            <a:avLst/>
          </a:prstGeom>
          <a:noFill/>
        </p:spPr>
        <p:txBody>
          <a:bodyPr wrap="square" rtlCol="0">
            <a:spAutoFit/>
          </a:bodyPr>
          <a:lstStyle/>
          <a:p>
            <a:r>
              <a:rPr lang="en-US" sz="1400" dirty="0"/>
              <a:t>When asked how confident participants were that the payment had gone to the right place, they were very confident. </a:t>
            </a:r>
          </a:p>
          <a:p>
            <a:endParaRPr lang="en-US" sz="1400" dirty="0"/>
          </a:p>
          <a:p>
            <a:r>
              <a:rPr lang="en-US" sz="1400" dirty="0"/>
              <a:t>They all assumed by typing in their account numbers the system had brought up their account details. </a:t>
            </a:r>
          </a:p>
          <a:p>
            <a:endParaRPr lang="en-US" sz="1400" dirty="0"/>
          </a:p>
          <a:p>
            <a:r>
              <a:rPr lang="en-US" sz="1400" dirty="0"/>
              <a:t>This meant the participants weren't that careful in checking they’d typed the right account number.</a:t>
            </a:r>
          </a:p>
          <a:p>
            <a:endParaRPr lang="en-US" sz="1400" dirty="0"/>
          </a:p>
          <a:p>
            <a:r>
              <a:rPr lang="en-US" sz="1400" dirty="0"/>
              <a:t>When we explained how the form worked and it was on them to get the account number right they had not </a:t>
            </a:r>
            <a:r>
              <a:rPr lang="en-US" sz="1400" dirty="0" err="1"/>
              <a:t>realised</a:t>
            </a:r>
            <a:r>
              <a:rPr lang="en-US" sz="1400" dirty="0"/>
              <a:t> this was the case.</a:t>
            </a:r>
          </a:p>
          <a:p>
            <a:endParaRPr lang="en-US" sz="1400" dirty="0"/>
          </a:p>
          <a:p>
            <a:r>
              <a:rPr lang="en-US" sz="1400" dirty="0"/>
              <a:t>One participant stated they would have been more careful if they’d have known.</a:t>
            </a:r>
          </a:p>
          <a:p>
            <a:endParaRPr lang="en-US" sz="1400" dirty="0"/>
          </a:p>
          <a:p>
            <a:r>
              <a:rPr lang="en-US" sz="1400" b="1" dirty="0"/>
              <a:t>Next step:</a:t>
            </a:r>
            <a:endParaRPr lang="en-US" sz="1400" dirty="0"/>
          </a:p>
          <a:p>
            <a:r>
              <a:rPr lang="en-US" sz="1400" dirty="0"/>
              <a:t>Make it clear up front how the form works so people are more careful. We could also use this to let people know what they will need to complete a payment (Their account number, a bill and a visa, or master card).</a:t>
            </a:r>
            <a:br>
              <a:rPr lang="en-US" sz="1400" dirty="0"/>
            </a:br>
            <a:endParaRPr lang="en-US" sz="1400" dirty="0"/>
          </a:p>
          <a:p>
            <a:endParaRPr lang="en-US" sz="1400" dirty="0"/>
          </a:p>
          <a:p>
            <a:endParaRPr lang="en-GB" sz="1400" dirty="0"/>
          </a:p>
          <a:p>
            <a:pPr fontAlgn="base"/>
            <a:endParaRPr lang="en-GB" sz="1400" dirty="0"/>
          </a:p>
          <a:p>
            <a:pPr fontAlgn="base"/>
            <a:r>
              <a:rPr lang="en-US" sz="1400" dirty="0"/>
              <a:t>​</a:t>
            </a:r>
          </a:p>
          <a:p>
            <a:pPr fontAlgn="base"/>
            <a:r>
              <a:rPr lang="en-US" sz="1400" dirty="0"/>
              <a:t>​</a:t>
            </a:r>
            <a:br>
              <a:rPr lang="en-US" sz="1400" dirty="0"/>
            </a:br>
            <a:endParaRPr lang="en-US" sz="1400" dirty="0"/>
          </a:p>
        </p:txBody>
      </p:sp>
      <p:pic>
        <p:nvPicPr>
          <p:cNvPr id="4" name="Picture 3"/>
          <p:cNvPicPr>
            <a:picLocks noChangeAspect="1"/>
          </p:cNvPicPr>
          <p:nvPr/>
        </p:nvPicPr>
        <p:blipFill>
          <a:blip r:embed="rId3"/>
          <a:stretch>
            <a:fillRect/>
          </a:stretch>
        </p:blipFill>
        <p:spPr>
          <a:xfrm>
            <a:off x="6737350" y="1336712"/>
            <a:ext cx="5118100" cy="3708400"/>
          </a:xfrm>
          <a:prstGeom prst="rect">
            <a:avLst/>
          </a:prstGeom>
        </p:spPr>
      </p:pic>
    </p:spTree>
    <p:extLst>
      <p:ext uri="{BB962C8B-B14F-4D97-AF65-F5344CB8AC3E}">
        <p14:creationId xmlns:p14="http://schemas.microsoft.com/office/powerpoint/2010/main" val="324175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0"/>
            <a:ext cx="6654799" cy="4902200"/>
          </a:xfrm>
          <a:prstGeom prst="rect">
            <a:avLst/>
          </a:prstGeom>
          <a:noFill/>
          <a:ln>
            <a:noFill/>
          </a:ln>
        </p:spPr>
      </p:pic>
      <p:sp>
        <p:nvSpPr>
          <p:cNvPr id="8" name="Rectangle 7"/>
          <p:cNvSpPr/>
          <p:nvPr/>
        </p:nvSpPr>
        <p:spPr>
          <a:xfrm>
            <a:off x="2" y="6691424"/>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 name="AutoShape 3"/>
          <p:cNvSpPr>
            <a:spLocks noChangeAspect="1" noChangeArrowheads="1" noTextEdit="1"/>
          </p:cNvSpPr>
          <p:nvPr/>
        </p:nvSpPr>
        <p:spPr bwMode="auto">
          <a:xfrm>
            <a:off x="1191684" y="7076017"/>
            <a:ext cx="12192000" cy="156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1" name="Title 1"/>
          <p:cNvSpPr>
            <a:spLocks noGrp="1"/>
          </p:cNvSpPr>
          <p:nvPr>
            <p:ph type="ctrTitle"/>
          </p:nvPr>
        </p:nvSpPr>
        <p:spPr>
          <a:xfrm>
            <a:off x="1740108" y="4586497"/>
            <a:ext cx="8601908" cy="424711"/>
          </a:xfrm>
        </p:spPr>
        <p:txBody>
          <a:bodyPr/>
          <a:lstStyle/>
          <a:p>
            <a:r>
              <a:rPr lang="en-GB" sz="2800" dirty="0"/>
              <a:t>Thank You</a:t>
            </a:r>
            <a:br>
              <a:rPr lang="en-GB" sz="1800" dirty="0"/>
            </a:br>
            <a:endParaRPr lang="en-GB" sz="1800" dirty="0"/>
          </a:p>
        </p:txBody>
      </p:sp>
      <p:pic>
        <p:nvPicPr>
          <p:cNvPr id="7" name="Picture 2" descr="Sse Logo - Uk Big 6 Energy Companies PNG Image | Transparent PNG Free  Download on See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976" y="5593278"/>
            <a:ext cx="2090818" cy="82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2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137" y="1336604"/>
            <a:ext cx="10751504" cy="936000"/>
          </a:xfrm>
        </p:spPr>
        <p:txBody>
          <a:bodyPr/>
          <a:lstStyle/>
          <a:p>
            <a:r>
              <a:rPr lang="en-GB" dirty="0">
                <a:solidFill>
                  <a:schemeClr val="tx1"/>
                </a:solidFill>
              </a:rPr>
              <a:t>Contents</a:t>
            </a:r>
          </a:p>
        </p:txBody>
      </p:sp>
      <p:sp>
        <p:nvSpPr>
          <p:cNvPr id="10" name="TextBox 9">
            <a:extLst>
              <a:ext uri="{FF2B5EF4-FFF2-40B4-BE49-F238E27FC236}">
                <a16:creationId xmlns:a16="http://schemas.microsoft.com/office/drawing/2014/main" id="{E6CDFC99-BD22-8E4D-A906-692FBEB3F5A8}"/>
              </a:ext>
            </a:extLst>
          </p:cNvPr>
          <p:cNvSpPr txBox="1"/>
          <p:nvPr/>
        </p:nvSpPr>
        <p:spPr>
          <a:xfrm>
            <a:off x="723671" y="2270331"/>
            <a:ext cx="10746970" cy="18887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b="1" dirty="0"/>
              <a:t>What we did</a:t>
            </a:r>
          </a:p>
          <a:p>
            <a:pPr marL="742950" lvl="1" indent="-285750">
              <a:lnSpc>
                <a:spcPct val="150000"/>
              </a:lnSpc>
              <a:buFont typeface="Arial" panose="020B0604020202020204" pitchFamily="34" charset="0"/>
              <a:buChar char="•"/>
            </a:pPr>
            <a:r>
              <a:rPr lang="en-GB" sz="1600" dirty="0"/>
              <a:t>Objectives</a:t>
            </a:r>
          </a:p>
          <a:p>
            <a:pPr marL="742950" lvl="1" indent="-285750">
              <a:lnSpc>
                <a:spcPct val="150000"/>
              </a:lnSpc>
              <a:buFont typeface="Arial" panose="020B0604020202020204" pitchFamily="34" charset="0"/>
              <a:buChar char="•"/>
            </a:pPr>
            <a:r>
              <a:rPr lang="en-GB" sz="1600" dirty="0"/>
              <a:t>Who we spoke to</a:t>
            </a:r>
          </a:p>
          <a:p>
            <a:pPr marL="742950" lvl="1" indent="-285750">
              <a:lnSpc>
                <a:spcPct val="150000"/>
              </a:lnSpc>
              <a:buFont typeface="Arial" panose="020B0604020202020204" pitchFamily="34" charset="0"/>
              <a:buChar char="•"/>
            </a:pPr>
            <a:r>
              <a:rPr lang="en-GB" sz="1600" dirty="0"/>
              <a:t>Structure of the sessions</a:t>
            </a:r>
          </a:p>
          <a:p>
            <a:pPr marL="285750" indent="-285750">
              <a:lnSpc>
                <a:spcPct val="150000"/>
              </a:lnSpc>
              <a:buFont typeface="Arial" panose="020B0604020202020204" pitchFamily="34" charset="0"/>
              <a:buChar char="•"/>
            </a:pPr>
            <a:r>
              <a:rPr lang="en-GB" sz="1600" b="1" dirty="0"/>
              <a:t>Making a non Direct Debit payment</a:t>
            </a:r>
            <a:endParaRPr lang="en-GB" sz="1600" dirty="0"/>
          </a:p>
        </p:txBody>
      </p:sp>
    </p:spTree>
    <p:extLst>
      <p:ext uri="{BB962C8B-B14F-4D97-AF65-F5344CB8AC3E}">
        <p14:creationId xmlns:p14="http://schemas.microsoft.com/office/powerpoint/2010/main" val="85115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a:t>
            </a:r>
          </a:p>
        </p:txBody>
      </p:sp>
      <p:sp>
        <p:nvSpPr>
          <p:cNvPr id="3" name="Text Placeholder 2"/>
          <p:cNvSpPr>
            <a:spLocks noGrp="1"/>
          </p:cNvSpPr>
          <p:nvPr>
            <p:ph type="body" idx="1"/>
          </p:nvPr>
        </p:nvSpPr>
        <p:spPr/>
        <p:txBody>
          <a:bodyPr/>
          <a:lstStyle/>
          <a:p>
            <a:r>
              <a:rPr lang="en-US" dirty="0"/>
              <a:t>What we did</a:t>
            </a:r>
          </a:p>
        </p:txBody>
      </p:sp>
      <p:sp>
        <p:nvSpPr>
          <p:cNvPr id="4" name="Footer Placeholder 3"/>
          <p:cNvSpPr>
            <a:spLocks noGrp="1"/>
          </p:cNvSpPr>
          <p:nvPr>
            <p:ph type="ftr" sz="quarter" idx="11"/>
          </p:nvPr>
        </p:nvSpPr>
        <p:spPr/>
        <p:txBody>
          <a:bodyPr/>
          <a:lstStyle/>
          <a:p>
            <a:r>
              <a:rPr lang="en-GB" dirty="0"/>
              <a:t>Sprint 1 user testing report</a:t>
            </a:r>
            <a:endParaRPr lang="en-GB" noProof="0" dirty="0"/>
          </a:p>
        </p:txBody>
      </p:sp>
      <p:sp>
        <p:nvSpPr>
          <p:cNvPr id="5" name="Slide Number Placeholder 4"/>
          <p:cNvSpPr>
            <a:spLocks noGrp="1"/>
          </p:cNvSpPr>
          <p:nvPr>
            <p:ph type="sldNum" sz="quarter" idx="12"/>
          </p:nvPr>
        </p:nvSpPr>
        <p:spPr/>
        <p:txBody>
          <a:bodyPr/>
          <a:lstStyle/>
          <a:p>
            <a:fld id="{975A587B-5814-4D9B-9598-FE9CB954CB01}" type="slidenum">
              <a:rPr lang="en-GB" noProof="0" smtClean="0"/>
              <a:pPr/>
              <a:t>3</a:t>
            </a:fld>
            <a:endParaRPr lang="en-GB" noProof="0" dirty="0"/>
          </a:p>
        </p:txBody>
      </p:sp>
    </p:spTree>
    <p:extLst>
      <p:ext uri="{BB962C8B-B14F-4D97-AF65-F5344CB8AC3E}">
        <p14:creationId xmlns:p14="http://schemas.microsoft.com/office/powerpoint/2010/main" val="213548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4</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itle 1"/>
          <p:cNvSpPr>
            <a:spLocks noGrp="1"/>
          </p:cNvSpPr>
          <p:nvPr>
            <p:ph type="title"/>
          </p:nvPr>
        </p:nvSpPr>
        <p:spPr>
          <a:xfrm>
            <a:off x="789600" y="516707"/>
            <a:ext cx="8792550" cy="790031"/>
          </a:xfrm>
        </p:spPr>
        <p:txBody>
          <a:bodyPr/>
          <a:lstStyle/>
          <a:p>
            <a:r>
              <a:rPr lang="en-GB" noProof="0" dirty="0"/>
              <a:t>Objectives of the research</a:t>
            </a:r>
            <a:endParaRPr lang="en-GB" b="1" noProof="0" dirty="0">
              <a:solidFill>
                <a:srgbClr val="FF0000"/>
              </a:solidFill>
            </a:endParaRPr>
          </a:p>
        </p:txBody>
      </p:sp>
      <p:sp>
        <p:nvSpPr>
          <p:cNvPr id="11" name="TextBox 10">
            <a:extLst>
              <a:ext uri="{FF2B5EF4-FFF2-40B4-BE49-F238E27FC236}">
                <a16:creationId xmlns:a16="http://schemas.microsoft.com/office/drawing/2014/main" id="{3F71AD49-EFE5-F142-99C7-121DFE186944}"/>
              </a:ext>
            </a:extLst>
          </p:cNvPr>
          <p:cNvSpPr txBox="1"/>
          <p:nvPr/>
        </p:nvSpPr>
        <p:spPr>
          <a:xfrm>
            <a:off x="652660" y="1539248"/>
            <a:ext cx="10886679" cy="2728952"/>
          </a:xfrm>
          <a:prstGeom prst="rect">
            <a:avLst/>
          </a:prstGeom>
          <a:noFill/>
        </p:spPr>
        <p:txBody>
          <a:bodyPr wrap="square" rtlCol="0">
            <a:spAutoFit/>
          </a:bodyPr>
          <a:lstStyle/>
          <a:p>
            <a:pPr marL="285750" indent="-285750">
              <a:lnSpc>
                <a:spcPct val="150000"/>
              </a:lnSpc>
              <a:spcBef>
                <a:spcPts val="600"/>
              </a:spcBef>
              <a:spcAft>
                <a:spcPts val="1000"/>
              </a:spcAft>
              <a:buFont typeface="Arial" charset="0"/>
              <a:buChar char="•"/>
            </a:pPr>
            <a:r>
              <a:rPr lang="en-GB" dirty="0"/>
              <a:t>To learn how customers currently manage their business energy payments</a:t>
            </a:r>
          </a:p>
          <a:p>
            <a:pPr marL="285750" indent="-285750">
              <a:lnSpc>
                <a:spcPct val="150000"/>
              </a:lnSpc>
              <a:spcBef>
                <a:spcPts val="600"/>
              </a:spcBef>
              <a:spcAft>
                <a:spcPts val="1000"/>
              </a:spcAft>
              <a:buFont typeface="Arial" charset="0"/>
              <a:buChar char="•"/>
            </a:pPr>
            <a:r>
              <a:rPr lang="en-GB" dirty="0"/>
              <a:t>To understand if the facility for customers to make a one off payment online is useful </a:t>
            </a:r>
          </a:p>
          <a:p>
            <a:pPr marL="285750" indent="-285750">
              <a:lnSpc>
                <a:spcPct val="150000"/>
              </a:lnSpc>
              <a:spcBef>
                <a:spcPts val="600"/>
              </a:spcBef>
              <a:spcAft>
                <a:spcPts val="1000"/>
              </a:spcAft>
              <a:buFont typeface="Arial" charset="0"/>
              <a:buChar char="•"/>
            </a:pPr>
            <a:r>
              <a:rPr lang="en-GB" dirty="0"/>
              <a:t>To understand where the one off payment link should live in the IA on https://</a:t>
            </a:r>
            <a:r>
              <a:rPr lang="en-GB" dirty="0" err="1"/>
              <a:t>ssebusinessenergy.co.uk</a:t>
            </a:r>
            <a:r>
              <a:rPr lang="en-GB" dirty="0"/>
              <a:t>/</a:t>
            </a:r>
          </a:p>
          <a:p>
            <a:pPr marL="285750" indent="-285750">
              <a:lnSpc>
                <a:spcPct val="150000"/>
              </a:lnSpc>
              <a:spcBef>
                <a:spcPts val="600"/>
              </a:spcBef>
              <a:spcAft>
                <a:spcPts val="1000"/>
              </a:spcAft>
              <a:buFont typeface="Arial" charset="0"/>
              <a:buChar char="•"/>
            </a:pPr>
            <a:r>
              <a:rPr lang="en-GB" dirty="0"/>
              <a:t>To test the prototype for making a one off online payment</a:t>
            </a:r>
          </a:p>
        </p:txBody>
      </p:sp>
    </p:spTree>
    <p:extLst>
      <p:ext uri="{BB962C8B-B14F-4D97-AF65-F5344CB8AC3E}">
        <p14:creationId xmlns:p14="http://schemas.microsoft.com/office/powerpoint/2010/main" val="133570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5</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itle 1"/>
          <p:cNvSpPr>
            <a:spLocks noGrp="1"/>
          </p:cNvSpPr>
          <p:nvPr>
            <p:ph type="title"/>
          </p:nvPr>
        </p:nvSpPr>
        <p:spPr>
          <a:xfrm>
            <a:off x="789600" y="516707"/>
            <a:ext cx="8792550" cy="790031"/>
          </a:xfrm>
        </p:spPr>
        <p:txBody>
          <a:bodyPr/>
          <a:lstStyle/>
          <a:p>
            <a:r>
              <a:rPr lang="en-GB" noProof="0" dirty="0"/>
              <a:t>Who We Spoke To</a:t>
            </a:r>
            <a:endParaRPr lang="en-GB" b="1" noProof="0" dirty="0">
              <a:solidFill>
                <a:srgbClr val="FF0000"/>
              </a:solidFill>
            </a:endParaRPr>
          </a:p>
        </p:txBody>
      </p:sp>
      <p:sp>
        <p:nvSpPr>
          <p:cNvPr id="6" name="TextBox 5">
            <a:extLst>
              <a:ext uri="{FF2B5EF4-FFF2-40B4-BE49-F238E27FC236}">
                <a16:creationId xmlns:a16="http://schemas.microsoft.com/office/drawing/2014/main" id="{6C03EE38-8F9D-8F48-8C5F-241F2EC8A01D}"/>
              </a:ext>
            </a:extLst>
          </p:cNvPr>
          <p:cNvSpPr txBox="1"/>
          <p:nvPr/>
        </p:nvSpPr>
        <p:spPr>
          <a:xfrm>
            <a:off x="1373382" y="1620347"/>
            <a:ext cx="4320000" cy="1354217"/>
          </a:xfrm>
          <a:prstGeom prst="rect">
            <a:avLst/>
          </a:prstGeom>
          <a:noFill/>
        </p:spPr>
        <p:txBody>
          <a:bodyPr wrap="square" rtlCol="0">
            <a:spAutoFit/>
          </a:bodyPr>
          <a:lstStyle/>
          <a:p>
            <a:pPr>
              <a:spcBef>
                <a:spcPts val="600"/>
              </a:spcBef>
            </a:pPr>
            <a:r>
              <a:rPr lang="en-GB" b="1" dirty="0"/>
              <a:t>Participant 1</a:t>
            </a:r>
          </a:p>
          <a:p>
            <a:pPr>
              <a:spcBef>
                <a:spcPts val="600"/>
              </a:spcBef>
            </a:pPr>
            <a:r>
              <a:rPr lang="en-GB" dirty="0"/>
              <a:t>Runs a hair salon. </a:t>
            </a:r>
          </a:p>
          <a:p>
            <a:pPr>
              <a:spcBef>
                <a:spcPts val="600"/>
              </a:spcBef>
            </a:pPr>
            <a:r>
              <a:rPr lang="en-GB" dirty="0"/>
              <a:t>Pays by Direct Debit and has always paid this way.</a:t>
            </a:r>
          </a:p>
        </p:txBody>
      </p:sp>
      <p:grpSp>
        <p:nvGrpSpPr>
          <p:cNvPr id="9" name="Group 8">
            <a:extLst>
              <a:ext uri="{FF2B5EF4-FFF2-40B4-BE49-F238E27FC236}">
                <a16:creationId xmlns:a16="http://schemas.microsoft.com/office/drawing/2014/main" id="{5DDB1130-779C-7242-8A28-014B79109681}"/>
              </a:ext>
            </a:extLst>
          </p:cNvPr>
          <p:cNvGrpSpPr/>
          <p:nvPr/>
        </p:nvGrpSpPr>
        <p:grpSpPr>
          <a:xfrm>
            <a:off x="789599" y="1594540"/>
            <a:ext cx="471750" cy="776903"/>
            <a:chOff x="5606321" y="1432410"/>
            <a:chExt cx="644577" cy="1061524"/>
          </a:xfrm>
        </p:grpSpPr>
        <p:sp>
          <p:nvSpPr>
            <p:cNvPr id="10" name="Round Same Side Corner Rectangle 4">
              <a:extLst>
                <a:ext uri="{FF2B5EF4-FFF2-40B4-BE49-F238E27FC236}">
                  <a16:creationId xmlns:a16="http://schemas.microsoft.com/office/drawing/2014/main" id="{D970DD64-672E-1848-8F39-C926DA39BFA6}"/>
                </a:ext>
              </a:extLst>
            </p:cNvPr>
            <p:cNvSpPr/>
            <p:nvPr/>
          </p:nvSpPr>
          <p:spPr>
            <a:xfrm>
              <a:off x="5606321" y="1955325"/>
              <a:ext cx="644577" cy="538609"/>
            </a:xfrm>
            <a:prstGeom prst="round2SameRect">
              <a:avLst>
                <a:gd name="adj1" fmla="val 50000"/>
                <a:gd name="adj2" fmla="val 0"/>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1" name="Oval 10">
              <a:extLst>
                <a:ext uri="{FF2B5EF4-FFF2-40B4-BE49-F238E27FC236}">
                  <a16:creationId xmlns:a16="http://schemas.microsoft.com/office/drawing/2014/main" id="{BCEE53E3-1721-0A48-9E52-065223C83D9B}"/>
                </a:ext>
              </a:extLst>
            </p:cNvPr>
            <p:cNvSpPr/>
            <p:nvPr/>
          </p:nvSpPr>
          <p:spPr>
            <a:xfrm>
              <a:off x="5694646" y="1432410"/>
              <a:ext cx="467925" cy="467925"/>
            </a:xfrm>
            <a:prstGeom prst="ellipse">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sp>
        <p:nvSpPr>
          <p:cNvPr id="12" name="TextBox 11">
            <a:extLst>
              <a:ext uri="{FF2B5EF4-FFF2-40B4-BE49-F238E27FC236}">
                <a16:creationId xmlns:a16="http://schemas.microsoft.com/office/drawing/2014/main" id="{55881DEC-8EF3-5F4C-A28E-FE8941E65BF5}"/>
              </a:ext>
            </a:extLst>
          </p:cNvPr>
          <p:cNvSpPr txBox="1"/>
          <p:nvPr/>
        </p:nvSpPr>
        <p:spPr>
          <a:xfrm>
            <a:off x="1373382" y="3842277"/>
            <a:ext cx="4320000" cy="1354217"/>
          </a:xfrm>
          <a:prstGeom prst="rect">
            <a:avLst/>
          </a:prstGeom>
          <a:noFill/>
        </p:spPr>
        <p:txBody>
          <a:bodyPr wrap="square" rtlCol="0">
            <a:spAutoFit/>
          </a:bodyPr>
          <a:lstStyle/>
          <a:p>
            <a:pPr>
              <a:spcBef>
                <a:spcPts val="600"/>
              </a:spcBef>
            </a:pPr>
            <a:r>
              <a:rPr lang="en-GB" b="1" dirty="0"/>
              <a:t>Participant 2</a:t>
            </a:r>
          </a:p>
          <a:p>
            <a:pPr>
              <a:spcBef>
                <a:spcPts val="600"/>
              </a:spcBef>
            </a:pPr>
            <a:r>
              <a:rPr lang="en-GB" dirty="0"/>
              <a:t>Runs a café / gift shop. </a:t>
            </a:r>
          </a:p>
          <a:p>
            <a:pPr>
              <a:spcBef>
                <a:spcPts val="600"/>
              </a:spcBef>
            </a:pPr>
            <a:r>
              <a:rPr lang="en-GB" dirty="0"/>
              <a:t>Pays by Direct Debit and has always paid this way. </a:t>
            </a:r>
          </a:p>
        </p:txBody>
      </p:sp>
      <p:grpSp>
        <p:nvGrpSpPr>
          <p:cNvPr id="13" name="Group 12">
            <a:extLst>
              <a:ext uri="{FF2B5EF4-FFF2-40B4-BE49-F238E27FC236}">
                <a16:creationId xmlns:a16="http://schemas.microsoft.com/office/drawing/2014/main" id="{914623F4-BFF0-1647-9B30-476FDE464CBA}"/>
              </a:ext>
            </a:extLst>
          </p:cNvPr>
          <p:cNvGrpSpPr/>
          <p:nvPr/>
        </p:nvGrpSpPr>
        <p:grpSpPr>
          <a:xfrm>
            <a:off x="789599" y="3816470"/>
            <a:ext cx="471750" cy="776903"/>
            <a:chOff x="5606321" y="1432410"/>
            <a:chExt cx="644577" cy="1061524"/>
          </a:xfrm>
        </p:grpSpPr>
        <p:sp>
          <p:nvSpPr>
            <p:cNvPr id="14" name="Round Same Side Corner Rectangle 4">
              <a:extLst>
                <a:ext uri="{FF2B5EF4-FFF2-40B4-BE49-F238E27FC236}">
                  <a16:creationId xmlns:a16="http://schemas.microsoft.com/office/drawing/2014/main" id="{CD5BDB96-FD56-714A-B981-52A4FAB752DD}"/>
                </a:ext>
              </a:extLst>
            </p:cNvPr>
            <p:cNvSpPr/>
            <p:nvPr/>
          </p:nvSpPr>
          <p:spPr>
            <a:xfrm>
              <a:off x="5606321" y="1955325"/>
              <a:ext cx="644577" cy="538609"/>
            </a:xfrm>
            <a:prstGeom prst="round2SameRect">
              <a:avLst>
                <a:gd name="adj1" fmla="val 50000"/>
                <a:gd name="adj2" fmla="val 0"/>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5" name="Oval 14">
              <a:extLst>
                <a:ext uri="{FF2B5EF4-FFF2-40B4-BE49-F238E27FC236}">
                  <a16:creationId xmlns:a16="http://schemas.microsoft.com/office/drawing/2014/main" id="{9DDF3E4F-0ACC-474A-A024-FE91859F7995}"/>
                </a:ext>
              </a:extLst>
            </p:cNvPr>
            <p:cNvSpPr/>
            <p:nvPr/>
          </p:nvSpPr>
          <p:spPr>
            <a:xfrm>
              <a:off x="5694646" y="1432410"/>
              <a:ext cx="467925" cy="467925"/>
            </a:xfrm>
            <a:prstGeom prst="ellipse">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sp>
        <p:nvSpPr>
          <p:cNvPr id="16" name="TextBox 15">
            <a:extLst>
              <a:ext uri="{FF2B5EF4-FFF2-40B4-BE49-F238E27FC236}">
                <a16:creationId xmlns:a16="http://schemas.microsoft.com/office/drawing/2014/main" id="{F211F2CF-AE12-9F4C-93A5-94015A74FE94}"/>
              </a:ext>
            </a:extLst>
          </p:cNvPr>
          <p:cNvSpPr txBox="1"/>
          <p:nvPr/>
        </p:nvSpPr>
        <p:spPr>
          <a:xfrm>
            <a:off x="6835525" y="3241836"/>
            <a:ext cx="4320000" cy="1077218"/>
          </a:xfrm>
          <a:prstGeom prst="rect">
            <a:avLst/>
          </a:prstGeom>
          <a:noFill/>
        </p:spPr>
        <p:txBody>
          <a:bodyPr wrap="square" rtlCol="0">
            <a:spAutoFit/>
          </a:bodyPr>
          <a:lstStyle/>
          <a:p>
            <a:pPr>
              <a:spcBef>
                <a:spcPts val="600"/>
              </a:spcBef>
            </a:pPr>
            <a:r>
              <a:rPr lang="en-GB" b="1" dirty="0"/>
              <a:t>Participant 4</a:t>
            </a:r>
          </a:p>
          <a:p>
            <a:pPr>
              <a:spcBef>
                <a:spcPts val="600"/>
              </a:spcBef>
            </a:pPr>
            <a:r>
              <a:rPr lang="en-GB" dirty="0"/>
              <a:t>Landlord for two business units. </a:t>
            </a:r>
          </a:p>
          <a:p>
            <a:pPr>
              <a:spcBef>
                <a:spcPts val="600"/>
              </a:spcBef>
            </a:pPr>
            <a:r>
              <a:rPr lang="en-GB" dirty="0"/>
              <a:t>Pays ad hoc at Post Office. </a:t>
            </a:r>
          </a:p>
        </p:txBody>
      </p:sp>
      <p:grpSp>
        <p:nvGrpSpPr>
          <p:cNvPr id="17" name="Group 16">
            <a:extLst>
              <a:ext uri="{FF2B5EF4-FFF2-40B4-BE49-F238E27FC236}">
                <a16:creationId xmlns:a16="http://schemas.microsoft.com/office/drawing/2014/main" id="{65BC1AD9-EDDD-8A44-B6E8-09D8DA4B4554}"/>
              </a:ext>
            </a:extLst>
          </p:cNvPr>
          <p:cNvGrpSpPr/>
          <p:nvPr/>
        </p:nvGrpSpPr>
        <p:grpSpPr>
          <a:xfrm>
            <a:off x="6251742" y="3216029"/>
            <a:ext cx="471750" cy="776903"/>
            <a:chOff x="5606321" y="1432410"/>
            <a:chExt cx="644577" cy="1061524"/>
          </a:xfrm>
        </p:grpSpPr>
        <p:sp>
          <p:nvSpPr>
            <p:cNvPr id="18" name="Round Same Side Corner Rectangle 4">
              <a:extLst>
                <a:ext uri="{FF2B5EF4-FFF2-40B4-BE49-F238E27FC236}">
                  <a16:creationId xmlns:a16="http://schemas.microsoft.com/office/drawing/2014/main" id="{B6360F2F-9B1D-5A45-9A91-EC8EB41E3970}"/>
                </a:ext>
              </a:extLst>
            </p:cNvPr>
            <p:cNvSpPr/>
            <p:nvPr/>
          </p:nvSpPr>
          <p:spPr>
            <a:xfrm>
              <a:off x="5606321" y="1955325"/>
              <a:ext cx="644577" cy="538609"/>
            </a:xfrm>
            <a:prstGeom prst="round2SameRect">
              <a:avLst>
                <a:gd name="adj1" fmla="val 50000"/>
                <a:gd name="adj2" fmla="val 0"/>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9" name="Oval 18">
              <a:extLst>
                <a:ext uri="{FF2B5EF4-FFF2-40B4-BE49-F238E27FC236}">
                  <a16:creationId xmlns:a16="http://schemas.microsoft.com/office/drawing/2014/main" id="{52A49C32-A8BC-2E45-BF6F-6D8136F2E502}"/>
                </a:ext>
              </a:extLst>
            </p:cNvPr>
            <p:cNvSpPr/>
            <p:nvPr/>
          </p:nvSpPr>
          <p:spPr>
            <a:xfrm>
              <a:off x="5694646" y="1432410"/>
              <a:ext cx="467925" cy="467925"/>
            </a:xfrm>
            <a:prstGeom prst="ellipse">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sp>
        <p:nvSpPr>
          <p:cNvPr id="20" name="TextBox 19">
            <a:extLst>
              <a:ext uri="{FF2B5EF4-FFF2-40B4-BE49-F238E27FC236}">
                <a16:creationId xmlns:a16="http://schemas.microsoft.com/office/drawing/2014/main" id="{2C25DC50-D79C-BA4B-A862-B5443ECB5E23}"/>
              </a:ext>
            </a:extLst>
          </p:cNvPr>
          <p:cNvSpPr txBox="1"/>
          <p:nvPr/>
        </p:nvSpPr>
        <p:spPr>
          <a:xfrm>
            <a:off x="6835525" y="1104675"/>
            <a:ext cx="4320000" cy="1631216"/>
          </a:xfrm>
          <a:prstGeom prst="rect">
            <a:avLst/>
          </a:prstGeom>
          <a:noFill/>
        </p:spPr>
        <p:txBody>
          <a:bodyPr wrap="square" rtlCol="0">
            <a:spAutoFit/>
          </a:bodyPr>
          <a:lstStyle/>
          <a:p>
            <a:pPr>
              <a:spcBef>
                <a:spcPts val="600"/>
              </a:spcBef>
            </a:pPr>
            <a:r>
              <a:rPr lang="en-GB" b="1" dirty="0"/>
              <a:t>Participant 3</a:t>
            </a:r>
          </a:p>
          <a:p>
            <a:pPr>
              <a:spcBef>
                <a:spcPts val="600"/>
              </a:spcBef>
            </a:pPr>
            <a:r>
              <a:rPr lang="en-GB" dirty="0"/>
              <a:t>Runs an events business. Has business energy for warehouse and workshop.</a:t>
            </a:r>
          </a:p>
          <a:p>
            <a:pPr>
              <a:spcBef>
                <a:spcPts val="600"/>
              </a:spcBef>
            </a:pPr>
            <a:r>
              <a:rPr lang="en-GB" dirty="0"/>
              <a:t>Pays by Direct Debit but used to pay ad hoc at Post Office.</a:t>
            </a:r>
          </a:p>
        </p:txBody>
      </p:sp>
      <p:grpSp>
        <p:nvGrpSpPr>
          <p:cNvPr id="21" name="Group 20">
            <a:extLst>
              <a:ext uri="{FF2B5EF4-FFF2-40B4-BE49-F238E27FC236}">
                <a16:creationId xmlns:a16="http://schemas.microsoft.com/office/drawing/2014/main" id="{12755F29-313F-5445-BFD6-D8344B4CC6DA}"/>
              </a:ext>
            </a:extLst>
          </p:cNvPr>
          <p:cNvGrpSpPr/>
          <p:nvPr/>
        </p:nvGrpSpPr>
        <p:grpSpPr>
          <a:xfrm>
            <a:off x="6251742" y="1078868"/>
            <a:ext cx="471750" cy="776903"/>
            <a:chOff x="5606321" y="1432410"/>
            <a:chExt cx="644577" cy="1061524"/>
          </a:xfrm>
        </p:grpSpPr>
        <p:sp>
          <p:nvSpPr>
            <p:cNvPr id="22" name="Round Same Side Corner Rectangle 4">
              <a:extLst>
                <a:ext uri="{FF2B5EF4-FFF2-40B4-BE49-F238E27FC236}">
                  <a16:creationId xmlns:a16="http://schemas.microsoft.com/office/drawing/2014/main" id="{F6B246BC-AFA3-6244-AE9B-370408C01068}"/>
                </a:ext>
              </a:extLst>
            </p:cNvPr>
            <p:cNvSpPr/>
            <p:nvPr/>
          </p:nvSpPr>
          <p:spPr>
            <a:xfrm>
              <a:off x="5606321" y="1955325"/>
              <a:ext cx="644577" cy="538609"/>
            </a:xfrm>
            <a:prstGeom prst="round2SameRect">
              <a:avLst>
                <a:gd name="adj1" fmla="val 50000"/>
                <a:gd name="adj2" fmla="val 0"/>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4" name="Oval 23">
              <a:extLst>
                <a:ext uri="{FF2B5EF4-FFF2-40B4-BE49-F238E27FC236}">
                  <a16:creationId xmlns:a16="http://schemas.microsoft.com/office/drawing/2014/main" id="{93DF268E-5E77-4744-A151-817AB7DEF7D3}"/>
                </a:ext>
              </a:extLst>
            </p:cNvPr>
            <p:cNvSpPr/>
            <p:nvPr/>
          </p:nvSpPr>
          <p:spPr>
            <a:xfrm>
              <a:off x="5694646" y="1432410"/>
              <a:ext cx="467925" cy="467925"/>
            </a:xfrm>
            <a:prstGeom prst="ellipse">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sp>
        <p:nvSpPr>
          <p:cNvPr id="25" name="TextBox 24">
            <a:extLst>
              <a:ext uri="{FF2B5EF4-FFF2-40B4-BE49-F238E27FC236}">
                <a16:creationId xmlns:a16="http://schemas.microsoft.com/office/drawing/2014/main" id="{1ADC51C1-EA1A-CF4B-BDDE-2B79BA2D79D7}"/>
              </a:ext>
            </a:extLst>
          </p:cNvPr>
          <p:cNvSpPr txBox="1"/>
          <p:nvPr/>
        </p:nvSpPr>
        <p:spPr>
          <a:xfrm>
            <a:off x="6770882" y="4837699"/>
            <a:ext cx="4320000" cy="1631216"/>
          </a:xfrm>
          <a:prstGeom prst="rect">
            <a:avLst/>
          </a:prstGeom>
          <a:noFill/>
        </p:spPr>
        <p:txBody>
          <a:bodyPr wrap="square" rtlCol="0">
            <a:spAutoFit/>
          </a:bodyPr>
          <a:lstStyle/>
          <a:p>
            <a:pPr>
              <a:spcBef>
                <a:spcPts val="600"/>
              </a:spcBef>
            </a:pPr>
            <a:r>
              <a:rPr lang="en-GB" b="1" dirty="0"/>
              <a:t>Participant 5</a:t>
            </a:r>
          </a:p>
          <a:p>
            <a:pPr>
              <a:spcBef>
                <a:spcPts val="600"/>
              </a:spcBef>
            </a:pPr>
            <a:r>
              <a:rPr lang="en-GB" dirty="0"/>
              <a:t>Book keeps and arranges payments for restaurants and properties.</a:t>
            </a:r>
          </a:p>
          <a:p>
            <a:pPr>
              <a:spcBef>
                <a:spcPts val="600"/>
              </a:spcBef>
            </a:pPr>
            <a:r>
              <a:rPr lang="en-GB" dirty="0"/>
              <a:t>Pays by Direct Debit for most, but also does some bank transfers.</a:t>
            </a:r>
          </a:p>
        </p:txBody>
      </p:sp>
      <p:grpSp>
        <p:nvGrpSpPr>
          <p:cNvPr id="26" name="Group 25">
            <a:extLst>
              <a:ext uri="{FF2B5EF4-FFF2-40B4-BE49-F238E27FC236}">
                <a16:creationId xmlns:a16="http://schemas.microsoft.com/office/drawing/2014/main" id="{E22134C5-1FA2-BF47-95D2-8F6E0930EA4A}"/>
              </a:ext>
            </a:extLst>
          </p:cNvPr>
          <p:cNvGrpSpPr/>
          <p:nvPr/>
        </p:nvGrpSpPr>
        <p:grpSpPr>
          <a:xfrm>
            <a:off x="6187099" y="4811892"/>
            <a:ext cx="471750" cy="776903"/>
            <a:chOff x="5606321" y="1432410"/>
            <a:chExt cx="644577" cy="1061524"/>
          </a:xfrm>
        </p:grpSpPr>
        <p:sp>
          <p:nvSpPr>
            <p:cNvPr id="27" name="Round Same Side Corner Rectangle 4">
              <a:extLst>
                <a:ext uri="{FF2B5EF4-FFF2-40B4-BE49-F238E27FC236}">
                  <a16:creationId xmlns:a16="http://schemas.microsoft.com/office/drawing/2014/main" id="{CA785E86-B8C3-464E-8DC4-CC104FFA0A82}"/>
                </a:ext>
              </a:extLst>
            </p:cNvPr>
            <p:cNvSpPr/>
            <p:nvPr/>
          </p:nvSpPr>
          <p:spPr>
            <a:xfrm>
              <a:off x="5606321" y="1955325"/>
              <a:ext cx="644577" cy="538609"/>
            </a:xfrm>
            <a:prstGeom prst="round2SameRect">
              <a:avLst>
                <a:gd name="adj1" fmla="val 50000"/>
                <a:gd name="adj2" fmla="val 0"/>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8" name="Oval 27">
              <a:extLst>
                <a:ext uri="{FF2B5EF4-FFF2-40B4-BE49-F238E27FC236}">
                  <a16:creationId xmlns:a16="http://schemas.microsoft.com/office/drawing/2014/main" id="{21F9EF41-19C4-574C-A11E-F86A39D471A9}"/>
                </a:ext>
              </a:extLst>
            </p:cNvPr>
            <p:cNvSpPr/>
            <p:nvPr/>
          </p:nvSpPr>
          <p:spPr>
            <a:xfrm>
              <a:off x="5694646" y="1432410"/>
              <a:ext cx="467925" cy="467925"/>
            </a:xfrm>
            <a:prstGeom prst="ellipse">
              <a:avLst/>
            </a:prstGeom>
            <a:solidFill>
              <a:schemeClr val="tx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pSp>
    </p:spTree>
    <p:extLst>
      <p:ext uri="{BB962C8B-B14F-4D97-AF65-F5344CB8AC3E}">
        <p14:creationId xmlns:p14="http://schemas.microsoft.com/office/powerpoint/2010/main" val="190846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6</a:t>
            </a:fld>
            <a:endParaRPr lang="en-GB">
              <a:solidFill>
                <a:srgbClr val="FFFFFF"/>
              </a:solidFill>
            </a:endParaRPr>
          </a:p>
        </p:txBody>
      </p:sp>
      <p:sp>
        <p:nvSpPr>
          <p:cNvPr id="7" name="Rectangle 6"/>
          <p:cNvSpPr/>
          <p:nvPr/>
        </p:nvSpPr>
        <p:spPr>
          <a:xfrm>
            <a:off x="2" y="6691424"/>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itle 1"/>
          <p:cNvSpPr>
            <a:spLocks noGrp="1"/>
          </p:cNvSpPr>
          <p:nvPr>
            <p:ph type="title"/>
          </p:nvPr>
        </p:nvSpPr>
        <p:spPr>
          <a:xfrm>
            <a:off x="789600" y="516707"/>
            <a:ext cx="8792550" cy="790031"/>
          </a:xfrm>
        </p:spPr>
        <p:txBody>
          <a:bodyPr/>
          <a:lstStyle/>
          <a:p>
            <a:r>
              <a:rPr lang="en-GB" dirty="0"/>
              <a:t>Structure of the sessions</a:t>
            </a:r>
            <a:endParaRPr lang="en-US" dirty="0"/>
          </a:p>
        </p:txBody>
      </p:sp>
      <p:sp>
        <p:nvSpPr>
          <p:cNvPr id="2" name="Rectangle 1"/>
          <p:cNvSpPr/>
          <p:nvPr/>
        </p:nvSpPr>
        <p:spPr>
          <a:xfrm>
            <a:off x="737050" y="6078744"/>
            <a:ext cx="61137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F4C591C-0D97-0D49-9F3B-2066A8EE092A}"/>
              </a:ext>
            </a:extLst>
          </p:cNvPr>
          <p:cNvSpPr txBox="1"/>
          <p:nvPr/>
        </p:nvSpPr>
        <p:spPr>
          <a:xfrm>
            <a:off x="789600" y="1384425"/>
            <a:ext cx="4864751" cy="5539978"/>
          </a:xfrm>
          <a:prstGeom prst="rect">
            <a:avLst/>
          </a:prstGeom>
          <a:noFill/>
        </p:spPr>
        <p:txBody>
          <a:bodyPr wrap="square" rtlCol="0">
            <a:spAutoFit/>
          </a:bodyPr>
          <a:lstStyle/>
          <a:p>
            <a:pPr fontAlgn="base"/>
            <a:r>
              <a:rPr lang="en-GB" sz="1400" dirty="0"/>
              <a:t>We conducted 45 minute one-on-one video call interviews that consisted of:</a:t>
            </a:r>
            <a:br>
              <a:rPr lang="en-GB" sz="1400" dirty="0"/>
            </a:br>
            <a:endParaRPr lang="en-GB" sz="1400" dirty="0"/>
          </a:p>
          <a:p>
            <a:pPr marL="285750" indent="-285750" fontAlgn="base">
              <a:buFont typeface="Arial" panose="020B0604020202020204" pitchFamily="34" charset="0"/>
              <a:buChar char="•"/>
            </a:pPr>
            <a:r>
              <a:rPr lang="en-GB" sz="1400" dirty="0"/>
              <a:t>An initial interview talking about their previous experience of paying business energy bills</a:t>
            </a:r>
          </a:p>
          <a:p>
            <a:pPr fontAlgn="base"/>
            <a:endParaRPr lang="en-GB" sz="1400" dirty="0"/>
          </a:p>
          <a:p>
            <a:pPr marL="285750" indent="-285750" fontAlgn="base">
              <a:buFont typeface="Arial" panose="020B0604020202020204" pitchFamily="34" charset="0"/>
              <a:buChar char="•"/>
            </a:pPr>
            <a:r>
              <a:rPr lang="en-GB" sz="1400" dirty="0"/>
              <a:t>We sent the participants a dummy gas and electricity bill, as well as dummy card details. They were then asked to find where to make a payment on </a:t>
            </a:r>
            <a:r>
              <a:rPr lang="en-GB" sz="1400" dirty="0">
                <a:hlinkClick r:id="rId3"/>
              </a:rPr>
              <a:t>https://ssebusinessenergy.co.uk/</a:t>
            </a:r>
            <a:r>
              <a:rPr lang="en-GB" sz="1400" dirty="0"/>
              <a:t>.</a:t>
            </a:r>
          </a:p>
          <a:p>
            <a:pPr marL="285750" indent="-285750" fontAlgn="base">
              <a:buFont typeface="Arial" panose="020B0604020202020204" pitchFamily="34" charset="0"/>
              <a:buChar char="•"/>
            </a:pPr>
            <a:endParaRPr lang="en-GB" sz="1400" dirty="0"/>
          </a:p>
          <a:p>
            <a:pPr marL="285750" indent="-285750" fontAlgn="base">
              <a:buFont typeface="Arial" panose="020B0604020202020204" pitchFamily="34" charset="0"/>
              <a:buChar char="•"/>
            </a:pPr>
            <a:r>
              <a:rPr lang="en-GB" sz="1400" dirty="0"/>
              <a:t>The participants were then asked to pay both the electricity and gas bill in full. This required them to enter the account numbers and amounts into the right place in the prototype, and completing the payment journey in the prototype. </a:t>
            </a:r>
          </a:p>
          <a:p>
            <a:pPr marL="285750" indent="-285750" fontAlgn="base">
              <a:buFont typeface="Arial" panose="020B0604020202020204" pitchFamily="34" charset="0"/>
              <a:buChar char="•"/>
            </a:pPr>
            <a:endParaRPr lang="en-GB" sz="1400" dirty="0"/>
          </a:p>
          <a:p>
            <a:pPr marL="285750" indent="-285750" fontAlgn="base">
              <a:buFont typeface="Arial" panose="020B0604020202020204" pitchFamily="34" charset="0"/>
              <a:buChar char="•"/>
            </a:pPr>
            <a:r>
              <a:rPr lang="en-GB" sz="1400" dirty="0"/>
              <a:t>A wrap up to reflect on what they saw</a:t>
            </a:r>
          </a:p>
          <a:p>
            <a:pPr fontAlgn="base"/>
            <a:endParaRPr lang="en-GB" sz="1400" dirty="0"/>
          </a:p>
          <a:p>
            <a:pPr fontAlgn="base"/>
            <a:endParaRPr lang="en-GB" sz="1600" dirty="0"/>
          </a:p>
          <a:p>
            <a:pPr fontAlgn="base"/>
            <a:endParaRPr lang="en-GB" dirty="0"/>
          </a:p>
          <a:p>
            <a:pPr fontAlgn="base"/>
            <a:r>
              <a:rPr lang="en-US" dirty="0"/>
              <a:t>​</a:t>
            </a:r>
          </a:p>
          <a:p>
            <a:pPr fontAlgn="base"/>
            <a:r>
              <a:rPr lang="en-US" dirty="0"/>
              <a:t>​</a:t>
            </a:r>
            <a:br>
              <a:rPr lang="en-US" dirty="0"/>
            </a:br>
            <a:endParaRPr lang="en-US" dirty="0"/>
          </a:p>
        </p:txBody>
      </p:sp>
      <p:pic>
        <p:nvPicPr>
          <p:cNvPr id="5" name="Picture 4">
            <a:extLst>
              <a:ext uri="{FF2B5EF4-FFF2-40B4-BE49-F238E27FC236}">
                <a16:creationId xmlns:a16="http://schemas.microsoft.com/office/drawing/2014/main" id="{D58B6A85-12E6-BF4F-BC4D-43910AC6FB56}"/>
              </a:ext>
            </a:extLst>
          </p:cNvPr>
          <p:cNvPicPr>
            <a:picLocks noChangeAspect="1"/>
          </p:cNvPicPr>
          <p:nvPr/>
        </p:nvPicPr>
        <p:blipFill>
          <a:blip r:embed="rId4"/>
          <a:stretch>
            <a:fillRect/>
          </a:stretch>
        </p:blipFill>
        <p:spPr>
          <a:xfrm rot="369906">
            <a:off x="6929664" y="709858"/>
            <a:ext cx="2894693" cy="409635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C50E123E-CC37-7942-99AD-E41F8657B795}"/>
              </a:ext>
            </a:extLst>
          </p:cNvPr>
          <p:cNvPicPr>
            <a:picLocks noChangeAspect="1"/>
          </p:cNvPicPr>
          <p:nvPr/>
        </p:nvPicPr>
        <p:blipFill>
          <a:blip r:embed="rId5"/>
          <a:stretch>
            <a:fillRect/>
          </a:stretch>
        </p:blipFill>
        <p:spPr>
          <a:xfrm rot="375956">
            <a:off x="8454991" y="1964448"/>
            <a:ext cx="2894693" cy="40963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187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02</a:t>
            </a:r>
          </a:p>
        </p:txBody>
      </p:sp>
      <p:sp>
        <p:nvSpPr>
          <p:cNvPr id="3" name="Text Placeholder 2"/>
          <p:cNvSpPr>
            <a:spLocks noGrp="1"/>
          </p:cNvSpPr>
          <p:nvPr>
            <p:ph type="body" idx="1"/>
          </p:nvPr>
        </p:nvSpPr>
        <p:spPr/>
        <p:txBody>
          <a:bodyPr/>
          <a:lstStyle/>
          <a:p>
            <a:r>
              <a:rPr lang="en-US" dirty="0"/>
              <a:t>Making a non Direct Debit payment</a:t>
            </a:r>
          </a:p>
        </p:txBody>
      </p:sp>
      <p:sp>
        <p:nvSpPr>
          <p:cNvPr id="4" name="Footer Placeholder 3"/>
          <p:cNvSpPr>
            <a:spLocks noGrp="1"/>
          </p:cNvSpPr>
          <p:nvPr>
            <p:ph type="ftr" sz="quarter" idx="11"/>
          </p:nvPr>
        </p:nvSpPr>
        <p:spPr/>
        <p:txBody>
          <a:bodyPr/>
          <a:lstStyle/>
          <a:p>
            <a:r>
              <a:rPr lang="en-GB" noProof="0" dirty="0"/>
              <a:t>Sprint 1 user testing report</a:t>
            </a:r>
          </a:p>
        </p:txBody>
      </p:sp>
      <p:sp>
        <p:nvSpPr>
          <p:cNvPr id="5" name="Slide Number Placeholder 4"/>
          <p:cNvSpPr>
            <a:spLocks noGrp="1"/>
          </p:cNvSpPr>
          <p:nvPr>
            <p:ph type="sldNum" sz="quarter" idx="12"/>
          </p:nvPr>
        </p:nvSpPr>
        <p:spPr/>
        <p:txBody>
          <a:bodyPr/>
          <a:lstStyle/>
          <a:p>
            <a:fld id="{975A587B-5814-4D9B-9598-FE9CB954CB01}" type="slidenum">
              <a:rPr lang="en-GB" noProof="0" smtClean="0"/>
              <a:pPr/>
              <a:t>7</a:t>
            </a:fld>
            <a:endParaRPr lang="en-GB" noProof="0" dirty="0"/>
          </a:p>
        </p:txBody>
      </p:sp>
      <p:sp>
        <p:nvSpPr>
          <p:cNvPr id="6" name="Text Placeholder 5"/>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00072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8</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itle 1"/>
          <p:cNvSpPr>
            <a:spLocks noGrp="1"/>
          </p:cNvSpPr>
          <p:nvPr>
            <p:ph type="title"/>
          </p:nvPr>
        </p:nvSpPr>
        <p:spPr>
          <a:xfrm>
            <a:off x="789600" y="516707"/>
            <a:ext cx="10586156" cy="790031"/>
          </a:xfrm>
        </p:spPr>
        <p:txBody>
          <a:bodyPr/>
          <a:lstStyle/>
          <a:p>
            <a:r>
              <a:rPr lang="en-GB" noProof="0" dirty="0"/>
              <a:t>How they currently pay their business energy bills</a:t>
            </a:r>
            <a:endParaRPr lang="en-GB" b="1" noProof="0" dirty="0">
              <a:solidFill>
                <a:srgbClr val="FF0000"/>
              </a:solidFill>
            </a:endParaRPr>
          </a:p>
        </p:txBody>
      </p:sp>
      <p:sp>
        <p:nvSpPr>
          <p:cNvPr id="9" name="TextBox 8">
            <a:extLst>
              <a:ext uri="{FF2B5EF4-FFF2-40B4-BE49-F238E27FC236}">
                <a16:creationId xmlns:a16="http://schemas.microsoft.com/office/drawing/2014/main" id="{3F71AD49-EFE5-F142-99C7-121DFE186944}"/>
              </a:ext>
            </a:extLst>
          </p:cNvPr>
          <p:cNvSpPr txBox="1"/>
          <p:nvPr/>
        </p:nvSpPr>
        <p:spPr>
          <a:xfrm>
            <a:off x="737049" y="1740947"/>
            <a:ext cx="10886679" cy="3293209"/>
          </a:xfrm>
          <a:prstGeom prst="rect">
            <a:avLst/>
          </a:prstGeom>
          <a:noFill/>
        </p:spPr>
        <p:txBody>
          <a:bodyPr wrap="square" rtlCol="0">
            <a:spAutoFit/>
          </a:bodyPr>
          <a:lstStyle/>
          <a:p>
            <a:pPr marL="285750" indent="-285750">
              <a:buFont typeface="Arial" panose="020B0604020202020204" pitchFamily="34" charset="0"/>
              <a:buChar char="•"/>
            </a:pPr>
            <a:r>
              <a:rPr lang="en-GB" sz="1600" dirty="0"/>
              <a:t>Two of the participants paid exclusively by Direct Debit and have always paid this way. They said this method was easier because they didn’t have to think about it. It also ensured they didn’t forget to pay the bill.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One participant used to pay on an ad hoc basis because their company was in debt and they didn’t have the cashflow to pay by Direct Debit. Once they were able to they moved onto Direct Debit, which is how they currently pay. They indicated that there were significant savings to be made when paying by Direct Debit.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One participant paid at the local Post Office because they had a bad past experience of Direct Debit where he had not been able to cancel it. He also said he wanted to support his local Post Office.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One participant who was a book keeper and made payments of behalf of other businesses paid a mixture of Direct Debit and ad hoc via bank transfer. She said that her clients don't like paying by Direct Debit as they want to be able control and query payments. She, however, preferred to pay by Direct Debit because it involves less admin. </a:t>
            </a:r>
          </a:p>
        </p:txBody>
      </p:sp>
    </p:spTree>
    <p:extLst>
      <p:ext uri="{BB962C8B-B14F-4D97-AF65-F5344CB8AC3E}">
        <p14:creationId xmlns:p14="http://schemas.microsoft.com/office/powerpoint/2010/main" val="46675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82150" y="6469064"/>
            <a:ext cx="1085850" cy="204787"/>
          </a:xfrm>
          <a:prstGeom prst="rect">
            <a:avLst/>
          </a:prstGeom>
        </p:spPr>
        <p:txBody>
          <a:bodyPr/>
          <a:lstStyle/>
          <a:p>
            <a:fld id="{72A83A2B-3358-44F8-83A0-4598795D8FB5}" type="slidenum">
              <a:rPr lang="en-GB" smtClean="0">
                <a:solidFill>
                  <a:srgbClr val="FFFFFF"/>
                </a:solidFill>
              </a:rPr>
              <a:pPr/>
              <a:t>9</a:t>
            </a:fld>
            <a:endParaRPr lang="en-GB" dirty="0">
              <a:solidFill>
                <a:srgbClr val="FFFFFF"/>
              </a:solidFill>
            </a:endParaRPr>
          </a:p>
        </p:txBody>
      </p:sp>
      <p:sp>
        <p:nvSpPr>
          <p:cNvPr id="7" name="Rectangle 6"/>
          <p:cNvSpPr/>
          <p:nvPr/>
        </p:nvSpPr>
        <p:spPr>
          <a:xfrm>
            <a:off x="1" y="6731099"/>
            <a:ext cx="12209609" cy="166577"/>
          </a:xfrm>
          <a:prstGeom prst="rect">
            <a:avLst/>
          </a:prstGeom>
          <a:gradFill flip="none" rotWithShape="1">
            <a:gsLst>
              <a:gs pos="0">
                <a:schemeClr val="accent1"/>
              </a:gs>
              <a:gs pos="62413">
                <a:schemeClr val="accent4"/>
              </a:gs>
              <a:gs pos="33000">
                <a:schemeClr val="accent3"/>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I4AP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GlZg2Aab5j/3qWb79MpiHeY/96jzH/vU2igB3mP/AHqPMf8AvU2igB3mP/eo8x/71NooAd5j/wB6jzH/AL1NooAd5j/3qPMf+9TaKAHeY/8Aeo8x/wC9TaKAHeY/96jzH/vU2igB3mP/AHqPMf8AvU2igB3mP/eo8x/71NooAd5j/wB6jzH/AL1NooAd5j/3qPMf+9TaKAHeY/8Aeo8x/wC9Ta53xR4y0Tw9dRWFw9zeapOu6DTrCBp7mQeuxfur/tNge9VGLk7JCckldnSeY/8Aeo8x/wC9XEf8Jh4n/wBb/wAKw8Q/Zuu77ZaeZj/rn5uc+1anhfxjoniG6msLZ7mz1OBd0+nX8DQXMY9djfeX/aXI96t0ZJXt+pKqJux0fmP/AHqPMb1ptFZFlmiiikMhm+/TKfN9+s7xBfHS9A1HU1j8w2lpLcBP7xRC2P0qkr6Et2K+veItK0WSKC7meS8mBMFlbxmW4m/3Y15x7nAHc1xusr4j0bRPEXjv7U+kywxG7h0iefzbfyokyyygZVZJMHmM/KdvLc5x/FnxE8G/CHRIbjVpJNU8T6pAtzOkODcXTEfedjwkYOQo6ADAFfNPxK+MHj34tXsfh2ztXtrG5kCw6Tp6s7Ttnje3V/XHCjrjvXq4TA1KjulaPVv9EcNfExho3r2R9peHPGmhax8PrTxu13HY6TPai4kkuHCiDsysfUNke9V/CnxI8DeKZrmHQvElndy20RnmQ7o2SMdXw4HyjI56Vw8Hw90zTP2arPwJ4y1yDRgY4/OvGlUJDctN5irluGAchcd+aqWniSafVtX+HfxGu/Dl1DceHp5T4h0lxHttPuuJgc+UecjB28DisPq9OXNy3dm/u7+f3mvtZq1+34/od74b+KPw/wDEWuLomi+KLO7v3JEUSh183HJ2MwAfv90ml1n4o/D7R9cfRdS8VWFvfRuI5YyWZYmPRXcAqh9mIrznwtrmseDdX8K+CbjUvDfivS9QjktdB1OxCrd2pWI7DIgJUrjALqR71y3wjtdaufhdqGjTeOPB+lIJbmLXLDVNMBuElLtvMzNIC2eobHTHpWn1SnrK+mn667eW1vmT7eei6/15n0tqF2LXS7i+QLKsULSqA3DADPX3puoalaafZR3V7KYo3ZEXCFiWbooABJNcx4V09dJ+DVlpserx6zHbaP5cd9H924QIdrDk8YxjmtfxMNFGiW82vsqWUEsU2XBK71GVzx04rh5FzW31Ojmdrmsl1ayEBLmFiSRgOM5HUfh39KiOo6etxBbm9txJcKWhXzB+8AIB2+vUVxGlyeBbGaS6tdQu5ZPLOnJMsbts8woBGjKn3/u88tzyTVays/A9/pUVqTqC2drby3Em8EAB5UlZMheW3lDhOnTvir9ivP7ifaPyO9/tjSftK239p2fnNyI/OXJ4J9fRWP4GrUM0M2fJmjkwATsYHr06V5k+m+AI7S9gm+3WtpaNFDLI0ezfK6yfIF27twBbdwOg962dD8QeBfDtsbOyvvJWVjIc27guBhC4woyoIxkcA0So6e6n9w1U72O4orn08Y+HmmEX211Zvub7eRQ5yRhcjk5BGOuRiugNYuLjui009gooopDCiiigAooooAKKKKAOe+IOvTeHfDMt5ZQLc6lPLHZ6fAx4luZWCRg+wJ3H2U1Q8O2PhvwDZBdX12wTV9QJmvtQv7mOKa+lGNzZYj5RnAUcKMCofiV8viLwE8n/AB7DxDiTPTcbWcR/+Plav+NtU8A6fLaDxpeeHLeR1Y2v9qmIEgEbtnmdumce1dEV7qilv2Mm/eb7Fn/hM/B3/Q2+H/8AwZQ//FVm+IrHw349stuka7YPrGnkTWOo2Fyks1jKc7WypPynBBU8MMisb/hJfgX/ANBb4e/99WtdF4I1TwDqEt2PBd54cuJEVTdf2UYiQCTt3+X264z703B0/eSaBS5tG0TfD7XpvEXhiK8vYFttSgkktNQgU8RXMTFJAPYkZHswroa4n4a8+IfHrx/8ex8QkR46bhawCT/x8N+NdtWVVJTdi6bbjqWaKKKxNCGb79QzxRzwSQTIJIpFKOp6MpGCPyqWb79MzVIk+Tfi18BPFep/Eyxv/tUmoeHJ3t7Wa7iG+5s7dAEG9Dy21QBuXOepAr6G+Hnw68H+A7MQ+GtHiglZcSXcnz3Ev+855/AYHtXV5ozXXWxlWrBQk9EYU8PCEnJLVlfVdPsNVsJdP1Syt720mG2SCeMOjD3B4rI8O+CfB/h2K6i0PwzpVgl2u24EVuo81f7rZ6j26Vv5ozXMpSSsnobcqbvY57w94F8GeHdSk1LQvC+k6deyAhp7e2VXweoB7A+2KbrvgDwRrurLq2s+FNHv78Y/0ia1VnbHTJ/i/HNdHmjNP2k7813cXJG1rFe7soptLl0+MLBE8JhUIoARSMcDpx6U+4tLe5tBa3UMc8Py5SRQQSpBBx9QDUuaM1N2UUItC0WGVJYtKs0dCChWIDaQ24Ee+ec0Q6FosInEWl2aCdDHKBEMOp6g+3A/IVfzRmnzS7isuxRGi6R9la1/s228hirFPLGCV+6fqPXrSSaHo0jK0ml2jMoKqfKGQCSSPoSx496v5ozS5pdwsjF/4RXRP7WbUza/6QZY5euF3JyvA9Dz9a3KbmjNDbe4JJbDqKbmjNIY6im5ozQA6im5ozQA6im5ozQBiePNA/4SXwzcaZFcfZbsMk9lcgZ8i4jYPG/0DAZ9QSKpeC/E9r4jWTTtVtIrHxHYjZqGmzAF42/vx5+/E3VXHGOvPFdRmsTxT4V0DxMsJ1iwEs9uSbe6idoriA+qSoQy/ga1hJcvLIiSd7o1/str/wA+tv8A9+l/wrm/Gnie18OrHpuk2kV94kvhs0/TYQA8jf35MfciXqznjHA54ql/wgL/AOr/AOE88b/Z+nk/2muMem/y/M/Hdmtrwt4V0Dwys39j2AinuCDcXMrtLcTn1eVyWb8TTShHVu4vefSweBNA/wCEa8MW2mSXH2q73PPeXJGDPcSMXkf8WJx6AAVu03NKDWUpOTbZaSSsi1RRRUFle4P7z8KYI5G6L+dT7AZSx7DipKdxWKnky+g/OjyZfQfnVuii4WKnky+g/OjyZfQfnVuijmCxU8mX0H50eTL6D86t0UcwWKnky+g/OjyZfQfnVuijmCxU8mX0H50eTL6D86t0UcwWKnky+g/OjyZfQfnVuijmCxU8mX0H50eTL6D86t0UcwWKnky+g/OjyZfQfnVuijmCxU8mX0H50eTL6D86t0UcwWKnky+g/OjyZfQfnVuijmCxU8mX0H50eTL6D86t0UcwWKnky+g/OjyZfQfnVuijmCxU8mX0H50eTL6D86t0UXCxU8mX0/WmgkNgjBq7Uc8YZc/xDpTTCxJRRRUjCo7qeG1tpbm5lSGCJDJJI5wqKBkknsAKkpHVXQo6hlYYIIyCKAOU0L4g+F9TtHvJNa0mzgaQ/Z/O1CIPLHgYkK5ymTnAPOME4zgdVFJHNEksTrJG6hlZTkMD0IPcVQ0XR7TSbeS1td5tjIWihfBWBTj5E4yFzkgHOM4GBgDRHSrm4390mPNb3goooqCgooooAKKKKACiiigAooooAKKKKACiiigAooooAKKKKACiiigAooooAKKKKACiiigAooooAKKKKACiiigAooooAKKKKACiiigAooooAKKKKACiiigAooooAKKKKACiiigAooooAKKKKACiiigAooooAKKKKACo7sTNayi3YLMUbyyegbHGfxqSqusX0Ol6TeancBjDaQPPIFGTtRSxx74FNbgylt1gtabQUQkeeHkVioDg9cc5UEcetJbQ6w0IW4lwy3YOQwy0XcHt/ntXD6h8QvF2m+EE8RXfhCxmjvI7WWwgtdS3yOJpVURuCgw4VwcjKk8ZHUsu/izM+j6jrWkaNbX2n2d6LdZHvfLefMMUiRom0lpmaQoE6AqckV0qhVeyX4GHtYLdnazR+I/LmMMke8SKU3MMOAzZ7cDbsGOuQaI4fEC5Vpgx+xBVf5cedg5Y/jjtXPXHjLxNHrmr6bF4e0qVNOtUuJJjqhjWHzH+RZS0YCkIGkbBbAUYzkVn6P8AFO6vtQ0GG40IWFrqiR/6VO03lM7yyRokbiLad4jDLvKZDrQqNS10kP2kL7ndiHVxo6xfaE+2iX/WYGCu/wBP938ar+X4gKopkQE2o3MGGBLsYEdP7xU59q4jVvi1Pp3hq71S48O+TcW+tz6UbZrneR5UZkLny1YnIGMKCBkEkDJqTXPine6TOPO8MmWG40iTUrIQ3e+SVUjRjnClcZcj5WZsIW24xQqFX+X8hOrDudYkPijZBumjL+eTJgrjy8Lj+TevWpZIPED29yiTiOU3BMTtgjy/mwOD/u+lcnofxQk1OPSGh0aGeO812TRri6t7wNBG6oXDxkqGkVgOPlHfnplZ/iHrUUniGOTQ9Mg/sSEXM8kmos0ccZL/ALt2SM4nKqrbBnhxznqOjVvay/DuHtIdz0aDf5KeZ9/aN31xzT6z/Dd3qF9oFje6rp66dezwrJNaiTzPJYjO3dgZI78da0K5mrOxsndBRRRSGFFFFABRRRQAUUUUAFFFFABRRRQAUUUUAFFFFABRRRQAUUUUAFNmjjmieGVFeN1KsrDIYHqDTqbNJHDE80rhI0UszE4AA6mgDj9L+GXg/TlK29hcsN0Plia9mk8hYZBJHHHuY7EDAHauBwM0y7+Fvgu4uTcrYXdrKb+XUA1pfzwFbiVQryDY4wSB29/U10Vp4g0O8fTVtdVtJm1SA3FiEkB+0RAAl09QAwOfcVZv9RsbCS1jvLuG3e8mFvbrI2DLIVLBF9ThWOPY1t7Wsnu7mfJTtsjF1bwP4c1TS9X029tJnt9Ymjmvtt1IrSsgQL8wbIAEa8A4OPc1DF8P/DaXmn3Tx6hcSWDI8P2jUZ5VZkYtGzhnIcqWO0tnHGOgrqqwdE8ZeFNb1m50bSfEGnXuoW27zreGcM67Tg8d8Hg46Uozq2dm7A4wvqkU9U+H/hfULaaGa0uI/Nv5dQaSC7likE0q7JCHVgQGUkFQcYPSooPhv4QgvGuYNPmi/cNAkSXcqxQho1iLRoGwjlEVdy4OB1rpdQ1Cx082y3t1Fbm6nW3g3tjzJWBIQepIB/KrVHtaiW7H7OF9jn7Hwb4fs7KxtIrWVlsb46hE8lw7yG4IYGR2Jy5IdvvZ7egrPsPht4UsbO+sobe/a0v5hPcQS6jPJG0nmiXdtZyAS4BOOvQ8cV2FFL2s+7D2cewUUUVmWFFFFABRRRQAUUUUAFFFFABRRRQAUUUUAFFFFABRRRQAUUUUAFFFFABVPXIpJ9FvoIVLySW0iIo7kqQBVymyyLFE8j8Kiljx2FNbgz50tfh18Q9N0DwrJpd9q0mqW3hS8tdlzNCE025aGMJHGVAIyQVBJbG0HNaWi+E/FF1qensNI16y8Pxa/azw2up3wlubZRZ3CXEu4yMQpd0wAxOckACvcE1KyYqPtCgNCJgW4GwnAOT0p73tmsgia5h3EE43jpjP8q7XjajVmkcyw8F1PLv2fDrmo22q6nrOoS3sdiV0Oyk+0GSO4S2Zw1wOxLswBbk/JXH2XhfxxZrd6foeg6xaQW+malHFFftbSCzlkVvLFjcoRKQ7kEh8YHU8V9AWj2MSR21q1tGu3MccRUDHsB+NCX1uzSAlkWMlWkdSqZBwRk8dan61JTlJR3H7FcqTex4vB4X8baZrMUdsdak0tNR0m7dp78y4xb3AuzlnJxv8rK9MkYFN/Z3g8TXN9pmtSrrq6XNohF9PqN958V5cmXMbwrvYrhAwJwvUDB617Y93aL8r3MA6cFx36URPawWQkhMSWyKSDHjaAPTFEsVKUHFx3BUEpJ3J6KqJqNqX2MzRN6SKVIGCc89sA8+1ON9b+SsyMZFdiqbFLFiM5xj6GuSzN7os0VXS+tWIBlCEheJPl65wOe/B4p73Fui7nniUcclwP89DRZjuS0VEbq2UNm4iG1trZccH0NNjvLSQfLcxH738Q/hJB/LBoswuT0VVuL+2gClmZwyGQGNSw2jqcjtzUhu7UBibiIbcbsuPlz0z6UWYXJqKiFzbtci3WVGl2ltoOSBx19OoqGbUbeGZ4pPNUou5mMZ2geuelFmK5boqJLi3dlVJ4mLjKgODuHqKjF9al2TzgCudxPAXBxye3PT1osx3LNFQ/arbj/SIfu7/AL4+76/SlS6tnZFS4iZnGVAcEsPb8qLAS0UUUgCiiqS7pBvaRwTngMQBTSAu0VT2H/npL/32aNh/56S/99miwrlyiobVmO9GYttIwT16VNSGFFFFABTLiMS28kTNtDoVJ9Min0jKrKVZQykYII4NAGVHo8SuJIbk71bKEqGC9MDHoOfzp39ixLEESYqQ27JUHkKoH/oIP6VBFpc8KxtbqsLoH/1Z2gkyAjOOo25oFpqrRt++mQiNv+W3WTbjP0zyB2rS/mR8i3b6ZHFMJvNLPvEjfKBk/P8AkPnNK+lxeXKI2EckkpkaQLyctnBI5x+NUWsdSW6laKSUZ4jkM2QFy3DDqeox6U6ZNUCy3TeahRd0UQkzubK4BA9cEfjRr3D5Eq6LbpAInmz8pXJUc5VV/kv61a+xqbe4tWlzFJuOBwyliSf5j8qoarp91cRW67WmdYXRmyv3jt5+btwenNJ9huVnlc2odW3bwWU7skH5T198NxxijfqHyLM+lm4fzJ7rfNxhggAwAccfViT60/8As/FtFGs48yORnDFBgls5BX0+Y1W02xure6gd1PyxhZGYqRgLgAdwc49utIlndR3jXKW2FWVW8sOMtw4JB/4EDzz29KPmHyHJo0aAKt0clDG2VHKkkkAduvHpipBpG2QSLdHK8IDGCAvzZHv9880zStMkhujcT7Q2AQAqtzznnGRjPY1r0nJ9xpIyBocaq6rcMCWyrYJKjLH1/wBo+3tRJocckjs07EOGyMepbHfH8Z7Vr0UueQ+VFK+0y3vCvnKCFiaNRtHy5xyPcYqu+j7gR9qYdcYXBwxy2SDzzWrRRzMLIzbTS2tZUkjuM7F2gFB327uf+A8fWrF3ZJcPIzOR5kYjIx2BzVqilzMLIzYtJjj1D7WJWPzlypHf5sY5x/Ee1KNIhWZpEcr5kvmSjaMSHfvGfp0+hrRop8zCyMW60RnU+XcnIB2qy8DOf8fSpI9KmW6eYXC84f7nVwWP4DLdK1qKOdhyoB0560UUVIwqlB/ql/H+dXapQf6pfx/nTQmVb3VbCxu0try4W3aSNpEaT5UIX7w3HjIHOPSp7C6ivbOK7g3+VKu5N6lSR2ODRe2dpfRCG8tYbiMMHCyoGAYdDg96nqnawtbi2n+sm/3h/IVYqvaf6yb/AHh/IVYqWNBRRRSGFFFFABRRRQAUUUUAFFFFABRRRQAUUUUAFFFFABRRRQAUUUUAFFFFABRRRQAUUUUAFV/s7rwkihewK5x+tWKKAK/kzf8APWP/AL4P+NHkzf8APWP/AL4P+NWKKdxWI4I/LBy25mOScYqSiikMKKKKACiig8AmgAoqvvb+8aN7f3jTsK5Yoqvvb+8aN7f3jRYLliiq+9v7xo3t/eNFguWKKr72/vGje3940WC5Yoqvvb+8aN7f3jRYLliiq+9v7xo3t/eNFguWKKr72/vGje3940WC5Yoqvvb+8aN7f3jRYLliiq+9v7xo3t/eNFguWKKr72/vGje3940WC5Yoqvvb+8aN7f3jRYLliiq+9v7xo3t/eNFguWKKr72/vGje3940WC5YopkTFl5p9IYUUUUAFI33T9KWkb7p+lAFeiiiqJCiiigAooooAKKKKACiiigAoopCQBk8CgBaKrvdRqflBakW7XPzKRWXtoXtcv2cuxZopqMrjKkEU6tE7khRRRTEFFFFABRRRQAUUUUAFFFFAEsH3T9akqOD7p+tSVLKCiiigApG+6fpS0jfdP0oAr0UUVRIUUUUAFFFFABRRRQAUUUUAFUbuUs5QfdH61dPSss9a5cVJpJdzairu5keJtUn0u2hlgjjk3uVbfnjj2qr4b1q+1W8eOS3gSFFyzLnOew60/xxDJNpCmONnKShjgZwMHJrN8BS3BmmgRYxbgb5G2/MT0AzXwmJxeJhncKHO1B20XXT8u59BSo0ngZVOVcy6nZwyNG+R07itEHIBHQ1l1oWv+oSvuMLN3cTway6ktFFFdpzhRRRQAUUUUAFFFFABRRRQBLB90/WpKjg+6frUlSygooooAKRvun6UtI33T9KAK9FFFUSFFFFABRRRQAUUUUAFFFFABWbOnlyle3atKo5Y1kXDfgaxrU+eOm5pTnysybtPMtJo/70bD9KzfCdibHSI964ll/ePnqPQflW89rIp+XDCmrbysfu4+prx54DmxEa7XvRTS+dv8jtWItTdNPR6/cRqCxCjqa0o12IF9BUcECx89W9amr1qFJwV3ucdSfNsFFFFdBkFFFFABRRRQAUUUUAFFFFAEsH3T9akqOD7p+tSVLKCiiigApG+6fpS0jfdP0oAr0UUVRIUUUUAFFFFABQOelFea/tLSGP4R3rCVYl+3WIdnkZECG5jDbmX5guM5xzjNXSh7Saj3JnLli5dj0ogjqDRXzfY6tb6NBo2oeEDo2o3NrJqs5t9Gu7m4gkkWyBjV/NO4tkdBx0xzV7Sfid4vn0C3kvtf0m1s7jU4beTX/sySJaI1u0jI6KdgO9VUEngNg/NXU8DPo/6/ExWJj1PoKivn298YeLrHWNa1C18SQT3d1p+hNZxSWDpbsJ7kxSSpE53KMNz3+cZ6CrF74t17w9rGrafLrljpMcniB7e+12exLxgx2EUi5j3bVMj5HHYYHPNL6lLv8An5f5h9Yj2PeqK+fta1zWpvEX2xdaXTE/trQvtd3DbPGkqy275LLIcqmcfKfUA12/wr8VeKPEPirU9I1jylXQEe01FlgCefdmd/LZT2XyVVsD++KmeFlGPNcqNdSdrHpVFeCa78QfH1noMWptqdhb217rt7YLcGzRVsooDIE3s7BS0hUDJxwuBkmi6+KnjCHxL4ft2NnunGnx32nrbALI1wjFnjdm8xhnbghQq5wSTVfUqj2aF9Zge94PpRXyxN4w1rXLqTVr/V7bU7k6BE09nFatCljK2owhoHAb5mQdzg+vBrt7rx/48s7+5vIWtdSgkvtbs7XTlstr5tFdoTvByxJXBGOR705YGa6iWJi+h7hRXlvwU8Zat4l1zWbC+16z1u2s7Gyniubey+z4kmEhkQjvtKhfw9c16lXNVpulLlkbQmpx5kFFFFZlBRRRQAUUUUASwfdP1qSo4Pun61JUsoKKKKACkb7p+lLSN90/SgCvRRTWZV+8wH1NUSOopnmR/wDPRfzo8yP/AJ6L+dAD6KZ5kf8Az0X86PMj/wCei/nQA+kpvmR/89F/OjzI/wDnov50AOAA6ACk8tNhTYuw9Vxx+VJ5kf8Az0X86PMj/wCei/nQA4gE5wM+tDKrDDKCPQjNN8yP/nov50eZH/z0X86AHEA9QD9RWboOh6boa3g06F0a9uWurl3kaR5ZWxlizEnoAAOgAAFaHmR/89F/OjzI/wDnov507u1gshzKrLtZQR6EcUYG7dgZ9cU3zI/+ei/nR5kf/PRfzpAOCqM4UDJyeKju7eG6tZbW4TfDMhR1yRlSMHkcj8Kd5kf/AD0X86PMj/56L+dGoGP4Y8K6L4ba6k0q3mWa62Ceae4knkdUBCKXck7VBOBnjJrbpnmR/wDPRfzo8yP/AJ6L+dOTcndiSSVkPopnmR/89F/OjzI/+ei/nSGPopnmR/8APRfzo8yP/nov50APopgkQnAdSfrT6AJYPun61JUcH3T9akqWUFFFFABSN90/SlpG+6fpQBXoooqiQooqOaaOJ4lckGV9iYHU4J/kDQBJRVGbVrGE3QaQk2hUTALnbu6VNBeQz3LQRhywjWTdj5SrdMH8DTswuixRWV/b+m7JHErkJKIW+X+I5wP/AB01Yk1SzSWeHezSQGMOirk5c4UUcr7Cui7RWbJrmmxwiZ5mCfLzsPGQSP8A0E1Yt7+1uLlreNyZFBJBGM4xnH0yPzo5X2HdFqiiikAUUUUAFFFRXU8dtbvPLnYuM4GT1xQBLRVJdUs2kgjWRjJOHMabeTs4YfXIP5U2DVrOaa2hUyB7mMyRBlxlfWnysLov0VSutTtbU3Hn+Ygt0V5G28YY4GPXJBpkmsWCSzxecS0EInk2rnahGQfxo5X2FdGhRWeur2LS28XmMHuAGiBX7wJx/StCk00O4UUUUAFFFFAEsH3T9akqOD7p+tSVLKCiiigApG+6fpS0jfdP0oAr0UUVRIVDdW1vdIqXEQkVWDKD2PrU1FAFRtNsGMpNpFmX/WELgtznk/Wp4oIYm3RRKh2qmQMfKOg/DNSVyniO21o6nq8llc6gIZdIUQiPlEmEjZCAc7iuMnr6VUU5O1xN26HQPplg6FWtI8EgnAxyM4PH+8fzNEmmafIZC9nEWl++duC3IPJ69QPyrkdG07WLu10RdQF/C/2yeaR1uZlEVsrloo2yQWLZQfOM7Q2cHisu5XXptN1Oe1XxBGfta7bS4S4DuB5vz7wMjLFDtjyoCID1Y1qqbv8AEZ8/kehPp1g8ZjazhKFQu0rxgAqB+RI/Gnx2NpHdtdx26LOy7S4HJHH+A/IUzRVvE0axTUH33i28YuG9ZNo3H881brFt9zRBRRRSGFFFFABUdxDHcQvDPGJI3GGU9DXFiPWD4i1ZriDVpbdY7pnRHdY5k/dG3SEggB+JAdvOSd3UU260/XLTR7aASanKttbxNdGKV2klMs6tMqHO47EVgB1w3HNa+y21I5/I7BdOsVeJ1tIQ0IAjbbygGeh7dT+dKLG0WSGRbdFeBdkZGRtX0+lcLpw8SW2raTczR6ndKImDW8sUmFizMwZnD7fNC+UpV1JJ9+QksXiJdQ8i2bWUvo9OZzK4ke3mnaJyI1OPLUB2BLMc5CqMCq9k7/ELn8jvZ7O1nLefbxybtu7cuc7ckZ+mTUT6fpwU7rWEDZ5fIx8uMbfpgAfhWV4FW8GnXRuF1BIDc/6Kl9u85U8tA2d3zY8zzCM/yxV/VWbzlXnbtyKxqNw6m1KKqMlW201TERHATEQYyTkrjOME/U/nVnzof+eqf99CuJkl19bm6ZLdnhSQGNf3eZE3rkJz/d3fexzin6W2uf2iq6gg+z/ZUJKqmPNx8/IOevtiuP6027crPSeWpRcudfedsrBhlSCPUUtZ2ks291/hxn8a0a6Yu6POnHllYKKKKoglg+6frUlRwfdP1qSpZQUUUUAFI33T9KWkb7p+lAFeiikJAHJAHvVEi0U3en99fzo3p/fX86AHUU3en99fzo3p/fX86AHUU3en99fzo3p/fX86AHUU3en99fzo3p/fX86AHUU3en99fzo3p/fX86AHUU3en99fzo3p/fX86AHUU3en99fzo3p/fX86AHUU3en99fzo3p/fX86AHVHNDHMMSLnHSnb0/vr+dG9P76/nRYadtiD7Db/3T+dH2G3/ALp/Op96f31/Ojen99fzpcq7Fe0l3EhijiXbGuBT6bvT++v50b0/vr+dOxLdx1FIGU9GB+hpaBEsH3T9akqOD7p+tSVLKCiiigApG+6fpS0jfdP0oAr0RANcYIBG0nn60UsP/Hz/AMA/rVCJ9i/3V/KjYv8AdX8qWipGJsX+6v5UbF/ur+VYnjuG6u/C13YWcczy3my1YxEhkSR1R2yORhGY57Yrzu8Tx5a3twsMeoIkTDTo7mONnedIUZopBhWwHMo3MQBmMgkCtqdLnV7mc6nK9j1/Yv8AdX8qNi/3V/KvN/tHxCk8WCwYTx6ebhrd7lYVCbWSKRpQSOFUB419WfnO2rHjSTxcupXV1p0+oR2CXUNsIoINx8oxF5JV2ozklykYIBC/Mcdw/Y6pXQvaaXsegbF/ur+VGxf7q/lXls+o/ESK/tVitbyWeC0KzKYP3MzC1Zw/3QuWlKrgPnKkYAPNWC18XTa9LNaT62YpriOOG8u7QK8cY8lS+0qAOJbojIHbPSn9X7yQva+R65sX+6v5UbF/ur+VeUf2x4mTVdO0mfUtThuZL+GO3QRIxeEzyNJ5528N5CDHQ85GecaHi6bxLb67rNxpya0yO0EEIhRjGqJC0hZMI3LyEISOhXkgYo9g72uP2qtex6PsX+6v5UbF/ur+VeRxTfEWH+0L6SC5jlnt4djRwlj5iLBHM7Jg4xuldFUHcVJwcBa07BvHEn2aSW51FI4Xtti/ZxmVZLltxl3Lk7IAM8KcsCQDQ8Pb7SEqvkek7F/ur+VGxf7q/lXLeONPbVPh5e2kdtc389xD+4WaPEqO5wrEYG0puz0yNtcv5PiTR5bq20K11C1t4Z5Y3t47QGGO33IqSxcZklILSYBbkMCOgqYUuZb6lSnZ7HqOxf7q/lRsX+6v5V5HbSeNLW6T7Kutn7TqYm825hOXgM6wjzAEwoWGPdglPv5wTnHY/D+91fVBeXt9cO9pBNLZ23C4uPLmcGfI6ggKo/3Se9OdFxV7ijUTdrHV7F/ur+VGxf7q/lS0VgaibF/ur+VGxf7q/lS0UAJsX+6v5UbF/ur+VLWHp0HiMX6Q311bmztySJkH7y6B+6GXGEx3x1OOnSmlcTZrXKqEDBQDuHIHvTKkuv8AVD/eX+dR0ICWD7p+tSVHB90/WpKTGFFFFABSN90/SlpG+6fpQBXojYLPliANuMn60Uh561RJY8yP/non50eZH/z0T86r7V/uj8qNq/3R+VKw7ljzI/8Anon50eZH/wA9E/Oq+1f7o/Kjav8AdH5UWC5Y8yP/AJ6J+dHmR/8APRPzqvtX+6Pyo2r/AHR+VFguWPMj/wCeifnR5kf/AD0T86r7V/uj8qNq/wB0flRYLimCwN4L0w2xugmwTbV3hfTd1x7VP5kf/PRPzqvtX+6Pyo2r/dH5UwLHmR/89E/OjzI/+eifnVfav90flRtX+6PypWC5Y8yP/non50eZH/z0T86r7V/uj8qNq/3R+VFguTs8LKVZkIIwQSOaZALa3hSGAQxRIoVETCqoHQADoKj2r/dH5UbV/uj8qAuWPMj/AOeifnR5kf8Az0T86r7V/uj8qNq/3R+VFguWPMj/AOeifnR5kf8Az0T86r7V/uj8qNq/3R+VFguWPMj/AOeifnR5kf8Az0T86r7V/uj8qNq/3R+VFguPuHRkCqyk7hwD702kAA6AClpgSwfdP1qSo4Pun61JUsYUUUUAFI33T9KWkb7p+lAFeiiiqJCiKMSBizMMNgAHFFPtPuv/AL5pDD7Ov9+T/vqj7Ov9+T/vqpqKLjsV5oxGm9Wc8gYJz1OKSKPzNxZmGDgYOO1SXf8AqT/vL/MUlr0k/wB/+go6CD7Ov9+T/vqj7Ov9+T/vqpqKLjsV5ohHGXVnyCOCc96SKPzC+5mAU4GDjtn+tSXf+ob8P50lr/y0/wB7+go6CD7Ov9+T/vqj7Ov9+T/vqpqKLjsV5ohHEzqz5HPJzSRp5juCzALgDBxUl3/x7SfSktvvy/Ufyo6CD7Ov9+T/AL6o+zr/AH5P++qmoouOxXlhEcTOrPlQTyc0kaeY7KWYBcdDipbn/j3k/wBw/wAqZbf62T8P60dBC/Z1/vyf99UfZ1/vyf8AfVTUUXHYrywhI2dXfKgnk5poqe4/1En+6f5VAOlAhaKKKYiWD7p+tSVHB90/WpKllBRRRQAUjfdP0paRvun6UAV6KKKokKfafdf/AHzTKIpPL3AozZbIIxSGWaKh+0D/AJ5yfp/jR9oH/POT9P8AGiwxbv8A1J/3l/mKS16Sf7/9BTJZPMTaEYcg5OOxzRFJ5e4FGbJyMfSjoIs0VD9oH/POT9P8aPtA/wCecn6f40WGLd/6hvw/nSWv/LT/AHv6CmSyeYhQIwzjk4ojfyy2VZgxzx9MUdBFmioftA/55yfp/jR9oH/POT9P8aLDFu/+PaT6Ult9+X6j+VMll8yNkEbjPGTiiN/LZiVZg2OlHQRZoqH7QP8AnnJ+n+NH2gf885P0/wAaLDHXP/HvJ/uH+VMtv9bJ+H9aSWXzI2QRuCwxk44pI28t2baWDY6U+gizRUP2gf8APOT9P8aPtA/55yfp/jSsMfcf6iT/AHT/ACqAdKdJNvjZBG4LAjnFNoExaKKKYiWD7p+tSVHB90/WpKllBRRRQAUjfdP0paRvun6UAV6KKKokKKKKAEZgqlj0AyaqRalbStCqeYTMCV+XsDg5q2QCCCMg9agSytIyjJAqmPO0jPGetNW6hqRW2pWlwu6NyBuK/MMdF3fy5qW0u4LpVaFiwZA4yMcEkfzBo+x2u3b9nj2+mPbH8uKWO1to5BJHCiMM4K8dTk8fUmh8otSOPULWSV41kJdHEbDaeCW2j9TTP7Wsd4TzW3HGBtPcEj9FNTNZ2rFy1umXGGOMEjOev15pPsNnuVvs0e5V2g46DGMfoKfuhqRw6nazGER72MrFVGOhGM5/MU+0v7a6ikkiY7Y+XLDGBjOaVLG0Ty9lui+WSUxng8f4D8qettbrG8awoquuxgB1GMY/Wl7oald9VskkaNpGDrnK7TnhN5/SlTU7RtgDsGaNpApXnC9f898VIbG0Ll2t0ZyNpYjkjGOfwp72ttI/mPBGzgYDEcgYIx+RP50/dDUZbX1rcIrRSZVgSDjHTGf5inPcxLdC2+cyFQxAXIAJwCfxBoS0t423RxKn3jheOTjJ+vAoltbaW4juJIUaWMEIxHIpaD1K0WsafKLcrMf9IkMUYK8lh1B9Kk/tK12I+59jmQAlDxszuz3GMGlj02wj8vZaxjy3MicdG45/QfkKlW1t1IxCnAcDj++ct+Z603yi1IYNRtZvL8tnJkV2UbSOFOG/HNQnWtOEkUbTFHlj8xFZSCVwxz+SmrUdnaxxpGluioisigDordR+NBs7VmVjbxkqAoOOgAIA/JiPxo90NSBdWsWijlWUlJImlQhScqvX8R6Vbt5o7iBJom3I43KfUVAmm2CbdtrGNqGMeynOR+p/OrEMccMSxRIERRhVHQCk7dAVx9FFFIYUUUUASwfdP1qSo4Pun61JUsoKKKKACkb7p+lLSN90/SgCvRRRVEhRWf4ivn03Rri9jQO8YG0HpkkD+tcF/wAJjrv/AD2h/wC/IrwM24jweV1VSrXbavoum3ddj0cJllbFwc6drLTU9NorzL/hMdd/57Q/9+RR/wAJjrv/AD2h/wC/Iry/9est/ll9y/zOr+wMV3X3v/I9NorzL/hMdd/57Q/9+RR/wmOu/wDPaH/vyKP9est/ll9y/wAw/sDFd197/wAj02ivMv8AhMdd/wCe0P8A35FH/CY67/z2h/78ij/XrLf5Zfcv8w/sDFd197/yPTaK8y/4THXf+e0P/fkUf8Jjrv8Az2h/78ij/XrLf5Zfcv8AMP7AxXdfe/8AI9NorzL/AITHXf8AntD/AN+RW94L8R3+p6i9ne+W/wC7LqyrtIxjj9a6sFxfgMZXjQgpJy0V0rfmzKvk2Io03Ulay8/+AdfRRRX1J5IUUUUAFFFFABRRRQAUUUUAFFFFAEsH3T9akqOD7p+tSVLKCiiigApG+6fpS0jfdP0oAr0UUVRJh+O/+RWu/qn/AKGK8ur1Hx1/yK139U/9DFeXV+Scef8AIxh/gX/pUj7Hh/8A3aX+J/kjjNR8Valp/iiW1u7aGHTVl8qKQwu3nfu93Eqkqr542MBn1pt144kefTYtM0mS5kuvs7tEzqrFZoXkUKSQARs5J4roJfDuhy6sdVk02BrwkMZCDywGAxHQnHGcZqqvgzwstubddFthGWVsAsMFQQpBzkYDED0zXnQxmT8sXUpS5lFLRaX6u3Mm/vu3/LodEqGOu+Watdvzt06f15mOnxEt52h+xaHqFysoiVSJI1xJJGzqhyfRGyenFOtPG0t5qVlFZ6eZbe7uLeMFmCNEssJkyeeSMfpXQw+H9EhMfk6Zbx+WUKbVxtKIUTH0ViPxpIvDuhxCIR6bCnlPHJHtyNrRrtQjnsCR9KmWMyZc3JQltZXd9e797p0tbzGqOO05qi3/AK6GTrnjW30q+vrV9MupvsksMHmK6hZJZQCiDJyOCSTjAx71Wb4i6Wk1ms1jeRRXEW9nbbuiba7bWTOekbc9+MZrpLzRdJvFulubGKT7U6PMTkFmQYVsjkEADBGKrjwv4eE8U/8AZNv5kSqqHB4CggcZwThiMnsTUUcRk3skqtGXNbdPryrXf+a722tp0TnSx3PeE1b08/TtY5uDx5dPqDLcaU1pBiJ1jchpGRoJJc5VsDhBj0yQfWrMXj6KQLEuh3/2xyhS28yPLRtCZt+7dgYQHjrniti08J+G7RClvo9vGCcnGT/Cy9z/AHWYfQ1X8QeDtK1WzFvGiWbZTMiQq5IRCij5s4wpwMfjmun61kdWql7JxjZK+uj7tKTbT66381uZeyzCEL86b+X6r/geRr6JqEeq6PZ6nDG0cd1Csyq3VQwzg12Hw4/5GM/9e7/zFclpVlDpul2unW+7ybaJYo9xycKMDNdb8OP+RjP/AF7v/MVyZN7P+2KXsvh59PS+hvjeb6lPm35dTvNdu5LDRb2+hVGkggeRA+dpIUkZx2rAPjDyZPJubVRcKkcckKtgrOzMCMn+DC7gcdCK6i5hiubeS3njEkUilHQ9GU9RVO60XS7qaSaazjMsqoryKSrkISU+YEEEZOCOea/eKcoJWkj84r068pXpSt/T/wCAYv8AwnGnhiWtLoRJGGlbbzGxQvt2/QdemSKu2WuXL22rXF3pssLWDKBboQ8jAxq/bgn5u1W/7C0jzFk+wxZWPy8ZO0rtK8rnBOCRkjODTrbRtMt7OezhtVWG4/1ylmJc4AySTnoAOvYVTlS6IzhTxV/ekuv5adP68+mXD4rhljWRbJ2iXZ9odJlYRF5DGuP73KnPQgdRnioofGMZCy3OlXNvbmNJWlMiNtV0Z1OAc9EbI7cetay6DpCyRSCyXfGcgl2JY7i2W5+Y7iTls4JzUo0nTAqr9ih2qqKARkAICFH4BiPxo5qPYFTxenvr+vl/X5ZK+JzceHNR1O3snSW0iEixyHIfK7lwRj6H0P50ybxhBBc/ZZ9PuFuEdhPGrBjGAVGQR97O4HA9D+Oxb6RptvZS2UVqot5v9YjMzbhjGCSc4wAAO1JPoulz3AuJbNDL5hkLAkbmOM5weR8q8HjgUKVK+2gOniuVWmr/APBfl6GTp/iiSeQRSae3E4geZXAQO7usYweT90ZPbNaeg3d/dfalvUh/cy+WskSsquwHzgAkkhWyN3fB4FR23h3S4NUfUVgBlJVkXJ2xsN3IHQnLMcnpnitSGKOFSsa7QWLHnPJOT+pqakofZRdCnXVnUlsPooorI6yWD7p+tSVHB90/WpKllBRRRQAUjfdP0paRvun6UAV6KKKokiureG6t3t7iMSROMMp7isT/AIQ7Qv8AnhN/3+augorixOXYTFNSr04ya7pM3pYmtSVqcmvRnPf8IdoX/PCb/v8ANR/wh2hf88Jv+/zV0NFc39hZb/0Dw/8AAUa/X8V/z8f3s57/AIQ7Qv8AnhN/3+aj/hDtC/54Tf8Af5q6Gij+wst/6B4f+AoPr+K/5+P72c9/wh2hf88Jv+/zUf8ACHaF/wA8Jv8Av81dDRR/YWW/9A8P/AUH1/Ff8/H97Oe/4Q7Qv+eE3/f5qP8AhDtC/wCeE3/f5q6Gij+wst/6B4f+AoPr+K/5+P72c9/wh2hf88Jv+/zVf0jQ9N0p3ks4CruMFmYscenNaVFa0cowNCaqUqMVJdUlcieMxFSPLKba9Qooor0TmCiiigAooooAKKKKACiiigAooooAlg+6frUlRwfdP1qSpZQUUUUAFB5BFFFAEPlN7UeU3tU1FO4WIfKb2o8pvapqKLhYh8pvajym9qmoouFiHym9qPKb2qaii4WIfKb2o8pvapqKLhYh8pvajym9qmoouFiHym9qPKb2qaii4WIfKb2o8pvapqKLhYh8pvajym9qmoouFiHym9qPKb2qaii4WIfKb2o8pvapqKLhYh8pvajym9qmoouFiHym9qPKb2qaii4WGxrtWnUUUgCiiigAooooAKKbvX+8KN6/3hQA6im71/vCjev94UAOopu9f7wo3r/eFADqKbvX+8KN6/3hQA6im71/vCjev94UAOopu9f7wo3r/eFADqKbvX+8KN6/3hQA6im71/vCjev94UAOopu9f7wo3r/eFADqKbvX+8KN6/3hQA6im71/vCjev94UAOopu9f7wo3r/eFADqKbvX+8KN6/3hQA6igHI4ooAKKKKACkb7p+lLSN90/SgCvRRRVEhRRRQAUUUUAFFFFABRRRQAUUUUAFFFFABRRRQAUUUUAFFFFABRRRQAUUUUAFFFFAEsH3T9akqOD7p+tSVLKCiiigApG+6fpS0jfdP0oAr0UUVRIUUUUAFFFFABRVRtT01UeRtRswkc4t3YzrhZSQBGTnh8kDb15q3RZhcKKKakiOWCOrFTtYA52n0PoaAHUUUUAFFFQ2lzbXcPnWlxDcRbiu+Jw65BwRkcZBBB9xQBNRRRQAUVHczwWtvJcXM0cEEalpJJHCqijqSTwBVaPV9JkltIo9UsXkvYzJaItwhNwgGSyDPzjHcZFCTYXLtFNeSNCod1Usdq5ONx9B6mnUAFFFFABRRRQAUUUUASwfdP1qSo4Pun61JUsoKKKKACkb7p+lLSN90/SgCvRRRVEhRRRQAUUUUAeA6r4R8XyyazdRSagLGTx7FdrpgsFIliE8RNwJMbtgAJyOPlpYI/ihfX+oW0N34rt9Ua31NtQacFbKN1YmyFocY+bCj5c5Utu5r32iuz647axRz/V13PIPhZL8R9Q8aRTeJk1ez0trebVPLuFKorT7UjtD7xbHbb23VjX+m+JdI1rxGsCeL4dLu/FYuNRm09ZGneza1Gx4CBkjzRtfZyAqjpXvFFT9a95vlRXsNLXPKJR8QLj4K6NFLNrFt4im1G1jmmiQfa47VrsAvIACAwhIL5GBzmsMf8LMsfiJqcSXPiK4tLRp1totjSQ3Nott+6IkI8oSmTnccsWyCNte50Uo4m1/dWt/xB0b21eh86aLc/E7+zpYtSbxoukHUbCSeWKKVr5YGhl84RM6hyBMIw2AMAnACmul0C18R6D+znLcK2oaVq+mXFzqWy5xFLIiXTylJB0/eR5B7HdxXs1VtSsbLUrKSy1C0gu7WTHmQzIHRsHIyDweQKuWL5re6krp/cKNC3XoeE6xdfEC68P6Xqslx4vEWqadeahapo6lpIb2WQNawSgDiJYiBg/LnOa1E1D4kx66ml31nrzXEmuWNxJPbws1olobJRMgccBfPDZX156V7UoCqFUBVAwABgAUtL60v5UHsX/MeU2ek+Jpv2dtVg1iXWdU8QajpUzS292N0yyFSBEqYBHAHHJJOe9ecWnhXx9Y6rp1xpWhX0d34dtbzTdHlkhOzabeaSOTJ4ALSxxjPGUx2r6doohjJRvotQlh1K2ux876dpfjbULHQr7VZPFN5DY+JLSaNJ4JlmhBt5FlZtw3tGJCgzjC7nA4pmi/8Len0TUFub/xNFfSSWcdyptn3QTG8USvAzDbsEO7IQFNoBz1r6LoqnjX/KhfV/Mgsbb7HZQ2n2ie48lAnnTvvkkwMbmPcnuanooriOgKKKKACiiigCWD7p+tSVHB90/WpKllBRRRQAUjfdP0paRvun6UAV6jmmjhaMSNt8xwi8cbj0Ht0qSqurWv23TLi1GA0kZCkkjDdjkcjBwapbkslt7iG4jWSKQMrZ2npnBwSPUe9SEr/eH51j3mkySXB8pYFQiMJISd8SoMFVGOh+o6nrSWWmXX2+G6vVt8QqqqqsW5Cbd3IHOc1XKu4rs1bieKCKSWVwqxqXbuQo6nFPLKN2WX5fvc9PrWFqGjXNxe3UqyR4mDbWZsFcx7NuNucZ5649qaui3SzvI3kyjzCxDvxMDJuww28YHru/KnyxtuK77G6J4TK0QlTeqhmGegOcH8cGjzo/KEnOCobbg7sH261kJo7NewzS29oqKIyyJkgFfMwBkcj5x+XTpUUOjXUdv5JW1d9ij7QWO8YjVdo46ZGev4Z5o5Y9wu+xuQzRTJ5kUiuuSuQe4OCPzBpxdFOGdQfc1h22myw6lDGqKkG6SabYMKxEjNH2xn5zkf7IqW70VLi6lnkjt3Z5XbLLk7TFsA6euD/wDXpcqvuO7NWaaGFGeWREVcZJPTJwKduXn5l4689K506DdM0nmNDKTltzt97lSFI29BjuT24p8GhTfaN0/lOglDNls+YN+7kbR09ye9Plj3Fd9joMj1FVze24uBblyJCQACp5zux/6C35VQ1rTLq7ukntJo4iqBhuJ/1ik7Dx2wz5/CmWejy292jrJH5SSAqOc7QZP6OP1pJRtuO7ua8U0UjSKjgmNirD0I/wD108MrDKsCPUGsW80eSR5poBbiaSWRizD7ysm0KePUdOlRWui3UZVTJFHG0rGRVbJKZDKBgAZDA9gME0+WPcV32N8MGztIODg4PehWVhlWBHqDWPo+mXNnb3CM0QkeIRqd2QzAH5iAB1z7n3pljpV1Dp2oWrNFEbkDy9jZCnYFOcKMcjsO9LlXcd32NZLqF5niV8sgyxA4HGevTvQ9xCkiI0gBcgIT0YnOAD68GsG40m4Rp7r7NbJGzK32aHcwYDZkEBeh2noPwNJY6TcuPtP2e3h/ftJHE4ICjdJg4IyOGB6D8KrljbcXMzoGniWSOPeC0jFVxzkgZP6CkmuYYpEjdvnfooBJ/T61kaPpN1a3SSyeSqBw+1Gzz5ZQ8BQOuKbPo1xJeLIq2qlZnkM24+Y4Z1YA8dgMdT26UuWN9wu+xul0AJLrgHBOelMSeJndA4yjBGzxyRnH5GueTSLuGe3VrS1niWVm8t2JX/VsMk7fUjGQT79KW50G9az+zrJbyHacMxwVbYoByVPHynpg9OafLHuHM+x0mRS1l6Payx3l1LICI1Yx24IIwpO5+vbccD2UVqVDVikyWD7p+tSVHB90/WpKhlBRRRQAUjfdP0paRvun6UAV6iuLiK3VWmbapO0HHfBP9KlqvqFpFfWjW024IxBypwRg54NUt9SSlJrdr+6aAPOsgQgKpzhyoB/JwT35FTabqcN5bebskjcRCRlZSPlOeRnqODTF0a0Qfu2lQ72cEMOCXV/TsVAHtxViCxhhXahkx5Ih+9ztGf1561b5baC1K+n6os2myXlx5cYjTfIqbiUG3PIIB/LrUqapaMshJkQxK7OrxkMoUKTx9GU/jQmnR+RcRSzzzm4QRu7kbtoGAOAB3P51HeaTBcvK5mniaYMsnlsBuVlVSOQcfcX3o924aiLrVi0vljz+v3vJbbjdtJz6buM0221u1ktlllWSJmGVUofn+bb8vrzU/wDZltsK5kxsKfe7F9/86rnQ7UxqjzTyCMYi3lT5fzbuOOeR3zxR7gveJP7asCCVaVsBc4jPViQF/wB7IPHsau+cn2fz/m2bd33TnH0659qpDSbdbZ4FklAfbub5TnbnsRjueMYqVLBFsJLEzSmBoxGvPzKu3HX9aT5eg1cItStZLOW63OqRNscMp3BuOMevI/Oq0euWu6RZlkiKSFMFDkABcsw7DLVLDpVvHaT2wklKzOJCflBVgFwVwAB90dqibQ7ZpTM807ysxZ3baS2ccfd4HA6Y701yi94lfVrVQWDMEDffZGCsBnJU456UkWs2cjFdtwuP70DDnbuA+pXkCkOkQNH5TT3BhGdke8bUznpx7980+50m2niaNmlAZg2VbnITZ6elHuh7wtnqUV3ceXCrbQjFiwwVYNgqRTItYspIw6+edwUxqYiDICcAqO9P0/TILKR5InkZnzndgAZxnAAAHSq9poqRW8CyXU7zQoqxyZH7vHPy8dPrmj3Q94edasl3EtIwwWwkbEgAZbcMcYqeDUI5LWa4MUqrFK0eNuS2DjIHfNRRaPaR79rSkujoxLcncPmPTrUjabC1nJa+ZJ5byeZ2ODkHHTBGR0OaHyj1GRaxYysio0p37cnyzhCWKgMe3KkUtpqkNzdvFGrrGsAm8x1KhlJIyM9Rx1ptto9rBC0QaVlZlY7iOzlx0HTJNPtNMht2Y+bNKDCIAsjAhUBPAwB69TzQ+UWoz+2LPavy3BZyNiCFtzAqWBA9MK3PtUlvqlncXCwQyFmYfK235Sdu7APrg5ptvpcMU0cxmnlkjACM7DhQrKBwPRj702x0e1s7hJYWk+UcKduM7Quc4z0Hrj2o90eoHWrISmP9/wAEgt5LbeG2k59A3GaX+17LKr++y7BYx5R/eZOMr6jI605tMtmjKEyYIdT83Zn3n9aSHSreOaOTzJn8kjygzDCDJOBx05788Cj3Q94ksdQtb1mW3csVAblcblOcMPUcGrdUtM0230/cIGcgqFUEL8qjoOAM9epyau1LtfQav1JYPun61JUcH3T9akqGUFFFFABSN90/SiigCvRRRVEhVbUZ5Le18yFFdzJHGoY4HzOFyfpnNFFNbg9jP/tl0hnM0MYkhdUIDHDEyMnH/fORVefV9QW2lZ4beMeUGDI5JUvGzL144K8+tFFbKKM7se+sXkZS3NvFJOyLIGQlk2lS3PfPy/kc+1aGk3kt6kkskSRIG2ou7LHgE57d+1FFTJKw4t3KukXV5Ndzxu6Oiq5QEfNuErqOfTCgVXj19rg7Et9vKHIf+HIVj+D5X8DRRTUVdiu7IfaXl0+j3UzTMZEjjKtgcEqCaeur3LyW8awwA3fMBLH5Bk/f9+O3fjtRRRZahdjdJ1aa61N7d4iqtyGJ+QEKMqp7knJ+lPk1adbyS2EMQZpfLhLE4PzBSxI4PXoOQcDvmiihxXMF3Yjj1a+mlEcNvbD98IGZnbG758sMdvk/WopNdu5LeRoLZUwhXc2SBJ5e/PuPbr3oopqK7Bdjk1K+jjb7QEZXndEZGIYbWX9OTU0GrXkjQRGC3SS5CNEdxKqDu4b1Py9vWiilZW2C7G3WqTNo9nfLhDIz71jfIIEchwDj1UHNRW+tXOxovILS/aGhQuDlhuf5sDquFwO5INFFNRVguyXUtQvP7Ntbm32QmWKRnU8kERkjB+ook1S8jneFoY3mQYwjHa2THg4PJOH6Z5xx1oopJIG2amn3DXVsk37vaygjaT178EDHNWKKKyluaLYKKKKQEsH3T9akooqWUFFFFAH/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87107E3-2AED-4B42-9B03-C0604B8F3399}"/>
              </a:ext>
            </a:extLst>
          </p:cNvPr>
          <p:cNvSpPr>
            <a:spLocks noGrp="1"/>
          </p:cNvSpPr>
          <p:nvPr>
            <p:ph type="title"/>
          </p:nvPr>
        </p:nvSpPr>
        <p:spPr>
          <a:xfrm>
            <a:off x="789600" y="516707"/>
            <a:ext cx="10804992" cy="790031"/>
          </a:xfrm>
        </p:spPr>
        <p:txBody>
          <a:bodyPr/>
          <a:lstStyle/>
          <a:p>
            <a:r>
              <a:rPr lang="en-GB" noProof="0" dirty="0"/>
              <a:t>Energy is a small part of running their business</a:t>
            </a:r>
            <a:endParaRPr lang="en-GB" b="1" noProof="0" dirty="0">
              <a:solidFill>
                <a:srgbClr val="FF0000"/>
              </a:solidFill>
            </a:endParaRPr>
          </a:p>
        </p:txBody>
      </p:sp>
      <p:sp>
        <p:nvSpPr>
          <p:cNvPr id="10" name="TextBox 9">
            <a:extLst>
              <a:ext uri="{FF2B5EF4-FFF2-40B4-BE49-F238E27FC236}">
                <a16:creationId xmlns:a16="http://schemas.microsoft.com/office/drawing/2014/main" id="{CE171E18-935E-DB4C-86D3-75E12910B10E}"/>
              </a:ext>
            </a:extLst>
          </p:cNvPr>
          <p:cNvSpPr txBox="1"/>
          <p:nvPr/>
        </p:nvSpPr>
        <p:spPr>
          <a:xfrm>
            <a:off x="789600" y="1422525"/>
            <a:ext cx="10658688" cy="3539430"/>
          </a:xfrm>
          <a:prstGeom prst="rect">
            <a:avLst/>
          </a:prstGeom>
          <a:noFill/>
          <a:ln>
            <a:noFill/>
          </a:ln>
        </p:spPr>
        <p:txBody>
          <a:bodyPr wrap="square" rtlCol="0">
            <a:spAutoFit/>
          </a:bodyPr>
          <a:lstStyle/>
          <a:p>
            <a:r>
              <a:rPr lang="en-US" sz="1600" dirty="0"/>
              <a:t>Participants talked about all the other tasks they have in their day and energy only being one they do once in a while.</a:t>
            </a:r>
          </a:p>
          <a:p>
            <a:endParaRPr lang="en-US" sz="1600" dirty="0"/>
          </a:p>
          <a:p>
            <a:r>
              <a:rPr lang="en-US" sz="1600" dirty="0"/>
              <a:t>A café owner described being busy from 9am to 7pm so is never free to call utility companies in office hours.</a:t>
            </a:r>
          </a:p>
          <a:p>
            <a:endParaRPr lang="en-US" sz="1600" dirty="0"/>
          </a:p>
          <a:p>
            <a:r>
              <a:rPr lang="en-US" sz="1600" dirty="0"/>
              <a:t>Multiple participants described having more than one energy supplier. Usually down to running their business across multiple locations.</a:t>
            </a:r>
          </a:p>
          <a:p>
            <a:endParaRPr lang="en-US" sz="1600" dirty="0"/>
          </a:p>
          <a:p>
            <a:r>
              <a:rPr lang="en-US" sz="1600" b="1" dirty="0"/>
              <a:t>So what?...</a:t>
            </a:r>
          </a:p>
          <a:p>
            <a:endParaRPr lang="en-US" sz="1600" dirty="0"/>
          </a:p>
          <a:p>
            <a:r>
              <a:rPr lang="en-US" sz="1600" dirty="0"/>
              <a:t>This highlights the need for the online payment system allowing people to pay at a time that is convenient.</a:t>
            </a:r>
          </a:p>
          <a:p>
            <a:endParaRPr lang="en-US" sz="1600" dirty="0"/>
          </a:p>
          <a:p>
            <a:r>
              <a:rPr lang="en-US" sz="1600" dirty="0"/>
              <a:t>It’s also important to remember that this task will be done infrequently and in the middle of other tasks, so users may be in a rush, distracted and may not use it often enough to remember how it works. </a:t>
            </a:r>
          </a:p>
        </p:txBody>
      </p:sp>
    </p:spTree>
    <p:extLst>
      <p:ext uri="{BB962C8B-B14F-4D97-AF65-F5344CB8AC3E}">
        <p14:creationId xmlns:p14="http://schemas.microsoft.com/office/powerpoint/2010/main" val="500127826"/>
      </p:ext>
    </p:extLst>
  </p:cSld>
  <p:clrMapOvr>
    <a:masterClrMapping/>
  </p:clrMapOvr>
</p:sld>
</file>

<file path=ppt/theme/theme1.xml><?xml version="1.0" encoding="utf-8"?>
<a:theme xmlns:a="http://schemas.openxmlformats.org/drawingml/2006/main" name="Sopra Steria Group">
  <a:themeElements>
    <a:clrScheme name="Personnalisé 93">
      <a:dk1>
        <a:srgbClr val="4A4A4A"/>
      </a:dk1>
      <a:lt1>
        <a:srgbClr val="FFFFFF"/>
      </a:lt1>
      <a:dk2>
        <a:srgbClr val="CF022B"/>
      </a:dk2>
      <a:lt2>
        <a:srgbClr val="F07D00"/>
      </a:lt2>
      <a:accent1>
        <a:srgbClr val="CF022B"/>
      </a:accent1>
      <a:accent2>
        <a:srgbClr val="F07D00"/>
      </a:accent2>
      <a:accent3>
        <a:srgbClr val="8C1D82"/>
      </a:accent3>
      <a:accent4>
        <a:srgbClr val="007AC2"/>
      </a:accent4>
      <a:accent5>
        <a:srgbClr val="00A188"/>
      </a:accent5>
      <a:accent6>
        <a:srgbClr val="4A4A4A"/>
      </a:accent6>
      <a:hlink>
        <a:srgbClr val="1A0DAB"/>
      </a:hlink>
      <a:folHlink>
        <a:srgbClr val="660099"/>
      </a:folHlink>
    </a:clrScheme>
    <a:fontScheme name="Soprasteri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31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Bef>
            <a:spcPts val="600"/>
          </a:spcBef>
          <a:defRPr dirty="0" smtClean="0"/>
        </a:defPPr>
      </a:lstStyle>
    </a:txDef>
  </a:objectDefaults>
  <a:extraClrSchemeLst/>
  <a:extLst>
    <a:ext uri="{05A4C25C-085E-4340-85A3-A5531E510DB2}">
      <thm15:themeFamily xmlns:thm15="http://schemas.microsoft.com/office/thememl/2012/main" name="Présentation1" id="{9B543443-4290-4854-976E-507712F5B374}" vid="{750D86A1-B2E6-4098-AB42-BBB452B828AA}"/>
    </a:ext>
  </a:extLst>
</a:theme>
</file>

<file path=ppt/theme/theme2.xml><?xml version="1.0" encoding="utf-8"?>
<a:theme xmlns:a="http://schemas.openxmlformats.org/drawingml/2006/main" name="Thème Office">
  <a:themeElements>
    <a:clrScheme name="Sopra Steria">
      <a:dk1>
        <a:srgbClr val="4A4A4A"/>
      </a:dk1>
      <a:lt1>
        <a:srgbClr val="FFFFFF"/>
      </a:lt1>
      <a:dk2>
        <a:srgbClr val="CF022B"/>
      </a:dk2>
      <a:lt2>
        <a:srgbClr val="F07D00"/>
      </a:lt2>
      <a:accent1>
        <a:srgbClr val="007AC2"/>
      </a:accent1>
      <a:accent2>
        <a:srgbClr val="32ABD0"/>
      </a:accent2>
      <a:accent3>
        <a:srgbClr val="00A188"/>
      </a:accent3>
      <a:accent4>
        <a:srgbClr val="95C11F"/>
      </a:accent4>
      <a:accent5>
        <a:srgbClr val="8C1D82"/>
      </a:accent5>
      <a:accent6>
        <a:srgbClr val="EA5599"/>
      </a:accent6>
      <a:hlink>
        <a:srgbClr val="A8A8A7"/>
      </a:hlink>
      <a:folHlink>
        <a:srgbClr val="EDEDED"/>
      </a:folHlink>
    </a:clrScheme>
    <a:fontScheme name="Sopra Steri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Sopra Steria">
      <a:dk1>
        <a:srgbClr val="4A4A4A"/>
      </a:dk1>
      <a:lt1>
        <a:srgbClr val="FFFFFF"/>
      </a:lt1>
      <a:dk2>
        <a:srgbClr val="CF022B"/>
      </a:dk2>
      <a:lt2>
        <a:srgbClr val="F07D00"/>
      </a:lt2>
      <a:accent1>
        <a:srgbClr val="007AC2"/>
      </a:accent1>
      <a:accent2>
        <a:srgbClr val="32ABD0"/>
      </a:accent2>
      <a:accent3>
        <a:srgbClr val="00A188"/>
      </a:accent3>
      <a:accent4>
        <a:srgbClr val="95C11F"/>
      </a:accent4>
      <a:accent5>
        <a:srgbClr val="8C1D82"/>
      </a:accent5>
      <a:accent6>
        <a:srgbClr val="EA5599"/>
      </a:accent6>
      <a:hlink>
        <a:srgbClr val="A8A8A7"/>
      </a:hlink>
      <a:folHlink>
        <a:srgbClr val="EDEDED"/>
      </a:folHlink>
    </a:clrScheme>
    <a:fontScheme name="Soprasteri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da08e73-feb4-4b50-88e7-a170b2d7008e">
      <UserInfo>
        <DisplayName>PINNER Karol</DisplayName>
        <AccountId>6869</AccountId>
        <AccountType/>
      </UserInfo>
      <UserInfo>
        <DisplayName>KHAN Imran</DisplayName>
        <AccountId>6892</AccountId>
        <AccountType/>
      </UserInfo>
      <UserInfo>
        <DisplayName>MURSELL Lynne</DisplayName>
        <AccountId>9542</AccountId>
        <AccountType/>
      </UserInfo>
      <UserInfo>
        <DisplayName>TALATI Zankar</DisplayName>
        <AccountId>6673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D2A5C3C2FC944BB6782AEDAFD13383" ma:contentTypeVersion="10" ma:contentTypeDescription="Create a new document." ma:contentTypeScope="" ma:versionID="aec143d9053b3f6200ff0ab894fd9b70">
  <xsd:schema xmlns:xsd="http://www.w3.org/2001/XMLSchema" xmlns:xs="http://www.w3.org/2001/XMLSchema" xmlns:p="http://schemas.microsoft.com/office/2006/metadata/properties" xmlns:ns2="dd0b1142-4951-47e6-87cf-4c89208c6461" xmlns:ns3="fda08e73-feb4-4b50-88e7-a170b2d7008e" targetNamespace="http://schemas.microsoft.com/office/2006/metadata/properties" ma:root="true" ma:fieldsID="be56c285c0152017d7eb7f0f4989fb7a" ns2:_="" ns3:_="">
    <xsd:import namespace="dd0b1142-4951-47e6-87cf-4c89208c6461"/>
    <xsd:import namespace="fda08e73-feb4-4b50-88e7-a170b2d7008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0b1142-4951-47e6-87cf-4c89208c64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a08e73-feb4-4b50-88e7-a170b2d700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2BA675-A16A-4084-BCEF-3D37880C5980}">
  <ds:schemaRefs>
    <ds:schemaRef ds:uri="http://schemas.microsoft.com/sharepoint/v3/contenttype/forms"/>
  </ds:schemaRefs>
</ds:datastoreItem>
</file>

<file path=customXml/itemProps2.xml><?xml version="1.0" encoding="utf-8"?>
<ds:datastoreItem xmlns:ds="http://schemas.openxmlformats.org/officeDocument/2006/customXml" ds:itemID="{323CDE10-8C2E-4455-8DFD-39DE870FAAA8}">
  <ds:schemaRefs>
    <ds:schemaRef ds:uri="http://purl.org/dc/terms/"/>
    <ds:schemaRef ds:uri="http://schemas.openxmlformats.org/package/2006/metadata/core-properties"/>
    <ds:schemaRef ds:uri="http://purl.org/dc/elements/1.1/"/>
    <ds:schemaRef ds:uri="http://purl.org/dc/dcmitype/"/>
    <ds:schemaRef ds:uri="fda08e73-feb4-4b50-88e7-a170b2d7008e"/>
    <ds:schemaRef ds:uri="http://schemas.microsoft.com/office/2006/documentManagement/types"/>
    <ds:schemaRef ds:uri="dd0b1142-4951-47e6-87cf-4c89208c646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ED60227-E9F0-4032-8BC7-9672FBB8B3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0b1142-4951-47e6-87cf-4c89208c6461"/>
    <ds:schemaRef ds:uri="fda08e73-feb4-4b50-88e7-a170b2d700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011019_SOPRASTERIA_ModèlePowerPoint_EN_16-9 (1)</Template>
  <TotalTime>4901</TotalTime>
  <Words>1357</Words>
  <Application>Microsoft Macintosh PowerPoint</Application>
  <PresentationFormat>Widescreen</PresentationFormat>
  <Paragraphs>184</Paragraphs>
  <Slides>16</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Tahoma</vt:lpstr>
      <vt:lpstr>Sopra Steria Group</vt:lpstr>
      <vt:lpstr>PowerPoint Presentation</vt:lpstr>
      <vt:lpstr>Contents</vt:lpstr>
      <vt:lpstr>01</vt:lpstr>
      <vt:lpstr>Objectives of the research</vt:lpstr>
      <vt:lpstr>Who We Spoke To</vt:lpstr>
      <vt:lpstr>Structure of the sessions</vt:lpstr>
      <vt:lpstr>02</vt:lpstr>
      <vt:lpstr>How they currently pay their business energy bills</vt:lpstr>
      <vt:lpstr>Energy is a small part of running their business</vt:lpstr>
      <vt:lpstr>Finding the payment form</vt:lpstr>
      <vt:lpstr>What we tested</vt:lpstr>
      <vt:lpstr>Form usability</vt:lpstr>
      <vt:lpstr>Finding the account number</vt:lpstr>
      <vt:lpstr>Confirmation</vt:lpstr>
      <vt:lpstr>Setting expectations</vt:lpstr>
      <vt:lpstr>Thank You </vt:lpstr>
    </vt:vector>
  </TitlesOfParts>
  <Company>SopraSteria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with a colour gradient [Tahoma Bold 40 pt]</dc:title>
  <dc:creator>JONES Chris</dc:creator>
  <cp:lastModifiedBy>Microsoft Office User</cp:lastModifiedBy>
  <cp:revision>86</cp:revision>
  <cp:lastPrinted>2019-06-20T07:36:54Z</cp:lastPrinted>
  <dcterms:created xsi:type="dcterms:W3CDTF">2020-06-09T09:18:16Z</dcterms:created>
  <dcterms:modified xsi:type="dcterms:W3CDTF">2021-01-19T12:14:35Z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0x010100B7D2A5C3C2FC944BB6782AEDAFD13383</vt:lpwstr>
  </property>
</Properties>
</file>