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479" r:id="rId5"/>
    <p:sldId id="480" r:id="rId6"/>
    <p:sldId id="497" r:id="rId7"/>
    <p:sldId id="482" r:id="rId8"/>
    <p:sldId id="481" r:id="rId9"/>
    <p:sldId id="500" r:id="rId10"/>
    <p:sldId id="499" r:id="rId11"/>
    <p:sldId id="483" r:id="rId12"/>
    <p:sldId id="484" r:id="rId13"/>
    <p:sldId id="489" r:id="rId14"/>
    <p:sldId id="491" r:id="rId15"/>
    <p:sldId id="485" r:id="rId16"/>
    <p:sldId id="486" r:id="rId17"/>
    <p:sldId id="493" r:id="rId18"/>
    <p:sldId id="492" r:id="rId19"/>
    <p:sldId id="488" r:id="rId20"/>
    <p:sldId id="498" r:id="rId21"/>
    <p:sldId id="487" r:id="rId22"/>
    <p:sldId id="490" r:id="rId23"/>
    <p:sldId id="494" r:id="rId24"/>
    <p:sldId id="475" r:id="rId25"/>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VEZ Alexis" initials="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00A188"/>
    <a:srgbClr val="8D1D82"/>
    <a:srgbClr val="95C11F"/>
    <a:srgbClr val="EA5599"/>
    <a:srgbClr val="FFFFFF"/>
    <a:srgbClr val="32ABD0"/>
    <a:srgbClr val="EDEDED"/>
    <a:srgbClr val="A8A8A7"/>
    <a:srgbClr val="4A4A4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5" autoAdjust="0"/>
    <p:restoredTop sz="94638" autoAdjust="0"/>
  </p:normalViewPr>
  <p:slideViewPr>
    <p:cSldViewPr snapToGrid="0">
      <p:cViewPr>
        <p:scale>
          <a:sx n="100" d="100"/>
          <a:sy n="100" d="100"/>
        </p:scale>
        <p:origin x="272" y="9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4032"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2F909176-B8EA-41DD-8F92-1C989DF343B2}"/>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dirty="0"/>
              <a:t>Sopra Steria</a:t>
            </a:r>
          </a:p>
        </p:txBody>
      </p:sp>
      <p:sp>
        <p:nvSpPr>
          <p:cNvPr id="3" name="Espace réservé de la date 2">
            <a:extLst>
              <a:ext uri="{FF2B5EF4-FFF2-40B4-BE49-F238E27FC236}">
                <a16:creationId xmlns:a16="http://schemas.microsoft.com/office/drawing/2014/main" xmlns="" id="{5DC9821C-F7AD-4360-B041-FD7C83E57314}"/>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089990E-EF74-4690-9C49-66B753ABCBE5}" type="datetimeFigureOut">
              <a:rPr lang="fr-FR" smtClean="0"/>
              <a:t>04/12/2020</a:t>
            </a:fld>
            <a:endParaRPr lang="fr-FR"/>
          </a:p>
        </p:txBody>
      </p:sp>
      <p:sp>
        <p:nvSpPr>
          <p:cNvPr id="4" name="Espace réservé du pied de page 3">
            <a:extLst>
              <a:ext uri="{FF2B5EF4-FFF2-40B4-BE49-F238E27FC236}">
                <a16:creationId xmlns:a16="http://schemas.microsoft.com/office/drawing/2014/main" xmlns="" id="{EB8CF8D4-1618-452C-887D-A91AC8FC953B}"/>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r>
              <a:rPr lang="fr-FR" dirty="0"/>
              <a:t>Intitulé du document - Sopra Steria</a:t>
            </a:r>
          </a:p>
        </p:txBody>
      </p:sp>
      <p:sp>
        <p:nvSpPr>
          <p:cNvPr id="5" name="Espace réservé du numéro de diapositive 4">
            <a:extLst>
              <a:ext uri="{FF2B5EF4-FFF2-40B4-BE49-F238E27FC236}">
                <a16:creationId xmlns:a16="http://schemas.microsoft.com/office/drawing/2014/main" xmlns="" id="{ABC10792-DA87-4BDA-BA6B-D87502BBBF5C}"/>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7FA86D7-3F34-4350-90B7-F3AF3732A64B}" type="slidenum">
              <a:rPr lang="fr-FR" smtClean="0"/>
              <a:t>‹#›</a:t>
            </a:fld>
            <a:endParaRPr lang="fr-FR"/>
          </a:p>
        </p:txBody>
      </p:sp>
    </p:spTree>
    <p:extLst>
      <p:ext uri="{BB962C8B-B14F-4D97-AF65-F5344CB8AC3E}">
        <p14:creationId xmlns:p14="http://schemas.microsoft.com/office/powerpoint/2010/main" val="25385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dirty="0"/>
              <a:t>Sopra Steria</a:t>
            </a: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FA15751-71F6-48FA-9E72-AC2A9C8346A7}" type="datetimeFigureOut">
              <a:rPr lang="fr-FR" smtClean="0"/>
              <a:t>04/12/2020</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r>
              <a:rPr lang="fr-FR" dirty="0"/>
              <a:t>Intitulé du document - Sopra Steria</a:t>
            </a: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F99E83D-10BD-4912-838C-C14C2B9472B3}" type="slidenum">
              <a:rPr lang="fr-FR" smtClean="0"/>
              <a:t>‹#›</a:t>
            </a:fld>
            <a:endParaRPr lang="fr-FR"/>
          </a:p>
        </p:txBody>
      </p:sp>
    </p:spTree>
    <p:extLst>
      <p:ext uri="{BB962C8B-B14F-4D97-AF65-F5344CB8AC3E}">
        <p14:creationId xmlns:p14="http://schemas.microsoft.com/office/powerpoint/2010/main" val="17614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7291DE5-D712-486E-826D-35180BC33F8A}" type="datetime1">
              <a:rPr lang="fr-FR" smtClean="0"/>
              <a:t>04/12/2020</a:t>
            </a:fld>
            <a:endParaRPr lang="fr-FR" dirty="0"/>
          </a:p>
        </p:txBody>
      </p:sp>
      <p:sp>
        <p:nvSpPr>
          <p:cNvPr id="5" name="Footer Placeholder 4"/>
          <p:cNvSpPr>
            <a:spLocks noGrp="1"/>
          </p:cNvSpPr>
          <p:nvPr>
            <p:ph type="ftr" sz="quarter" idx="11"/>
          </p:nvPr>
        </p:nvSpPr>
        <p:spPr/>
        <p:txBody>
          <a:bodyPr/>
          <a:lstStyle/>
          <a:p>
            <a:r>
              <a:rPr lang="fr-FR" dirty="0"/>
              <a:t>Title presentation</a:t>
            </a:r>
          </a:p>
        </p:txBody>
      </p:sp>
      <p:sp>
        <p:nvSpPr>
          <p:cNvPr id="6" name="Slide Number Placeholder 5"/>
          <p:cNvSpPr>
            <a:spLocks noGrp="1"/>
          </p:cNvSpPr>
          <p:nvPr>
            <p:ph type="sldNum" sz="quarter" idx="12"/>
          </p:nvPr>
        </p:nvSpPr>
        <p:spPr/>
        <p:txBody>
          <a:bodyPr/>
          <a:lstStyle/>
          <a:p>
            <a:fld id="{305287CA-3E72-4A91-B59B-B69F40801570}" type="slidenum">
              <a:rPr lang="en-GB" sz="1100"/>
              <a:pPr/>
              <a:t>1</a:t>
            </a:fld>
            <a:endParaRPr lang="en-GB" sz="1100" dirty="0"/>
          </a:p>
        </p:txBody>
      </p:sp>
    </p:spTree>
    <p:extLst>
      <p:ext uri="{BB962C8B-B14F-4D97-AF65-F5344CB8AC3E}">
        <p14:creationId xmlns:p14="http://schemas.microsoft.com/office/powerpoint/2010/main" val="404688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72426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78627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48347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66511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90374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952421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06593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897466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7291DE5-D712-486E-826D-35180BC33F8A}" type="datetime1">
              <a:rPr lang="fr-FR" smtClean="0"/>
              <a:t>04/12/2020</a:t>
            </a:fld>
            <a:endParaRPr lang="fr-FR" dirty="0"/>
          </a:p>
        </p:txBody>
      </p:sp>
      <p:sp>
        <p:nvSpPr>
          <p:cNvPr id="5" name="Footer Placeholder 4"/>
          <p:cNvSpPr>
            <a:spLocks noGrp="1"/>
          </p:cNvSpPr>
          <p:nvPr>
            <p:ph type="ftr" sz="quarter" idx="11"/>
          </p:nvPr>
        </p:nvSpPr>
        <p:spPr/>
        <p:txBody>
          <a:bodyPr/>
          <a:lstStyle/>
          <a:p>
            <a:r>
              <a:rPr lang="fr-FR" dirty="0"/>
              <a:t>Title presentation</a:t>
            </a:r>
          </a:p>
        </p:txBody>
      </p:sp>
      <p:sp>
        <p:nvSpPr>
          <p:cNvPr id="6" name="Slide Number Placeholder 5"/>
          <p:cNvSpPr>
            <a:spLocks noGrp="1"/>
          </p:cNvSpPr>
          <p:nvPr>
            <p:ph type="sldNum" sz="quarter" idx="12"/>
          </p:nvPr>
        </p:nvSpPr>
        <p:spPr/>
        <p:txBody>
          <a:bodyPr/>
          <a:lstStyle/>
          <a:p>
            <a:fld id="{305287CA-3E72-4A91-B59B-B69F40801570}" type="slidenum">
              <a:rPr lang="en-GB" sz="1100"/>
              <a:pPr/>
              <a:t>21</a:t>
            </a:fld>
            <a:endParaRPr lang="en-GB" sz="1100" dirty="0"/>
          </a:p>
        </p:txBody>
      </p:sp>
    </p:spTree>
    <p:extLst>
      <p:ext uri="{BB962C8B-B14F-4D97-AF65-F5344CB8AC3E}">
        <p14:creationId xmlns:p14="http://schemas.microsoft.com/office/powerpoint/2010/main" val="41905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Owner: Rick James </a:t>
            </a:r>
          </a:p>
        </p:txBody>
      </p:sp>
      <p:sp>
        <p:nvSpPr>
          <p:cNvPr id="4" name="Date Placeholder 3"/>
          <p:cNvSpPr>
            <a:spLocks noGrp="1"/>
          </p:cNvSpPr>
          <p:nvPr>
            <p:ph type="dt" idx="10"/>
          </p:nvPr>
        </p:nvSpPr>
        <p:spPr/>
        <p:txBody>
          <a:bodyPr/>
          <a:lstStyle/>
          <a:p>
            <a:fld id="{F83F389E-3B64-457E-85E3-E8C88275585C}" type="datetime1">
              <a:rPr lang="fr-FR" smtClean="0"/>
              <a:t>04/12/2020</a:t>
            </a:fld>
            <a:endParaRPr lang="fr-FR" dirty="0"/>
          </a:p>
        </p:txBody>
      </p:sp>
      <p:sp>
        <p:nvSpPr>
          <p:cNvPr id="5" name="Footer Placeholder 4"/>
          <p:cNvSpPr>
            <a:spLocks noGrp="1"/>
          </p:cNvSpPr>
          <p:nvPr>
            <p:ph type="ftr" sz="quarter" idx="11"/>
          </p:nvPr>
        </p:nvSpPr>
        <p:spPr/>
        <p:txBody>
          <a:bodyPr/>
          <a:lstStyle/>
          <a:p>
            <a:r>
              <a:rPr lang="fr-FR"/>
              <a:t>Title presentation</a:t>
            </a:r>
            <a:endParaRPr lang="fr-FR" dirty="0"/>
          </a:p>
        </p:txBody>
      </p:sp>
      <p:sp>
        <p:nvSpPr>
          <p:cNvPr id="6" name="Slide Number Placeholder 5"/>
          <p:cNvSpPr>
            <a:spLocks noGrp="1"/>
          </p:cNvSpPr>
          <p:nvPr>
            <p:ph type="sldNum" sz="quarter" idx="12"/>
          </p:nvPr>
        </p:nvSpPr>
        <p:spPr/>
        <p:txBody>
          <a:bodyPr/>
          <a:lstStyle/>
          <a:p>
            <a:fld id="{305287CA-3E72-4A91-B59B-B69F40801570}" type="slidenum">
              <a:rPr lang="en-GB" sz="1100" smtClean="0"/>
              <a:pPr/>
              <a:t>2</a:t>
            </a:fld>
            <a:endParaRPr lang="en-GB" sz="1100" dirty="0"/>
          </a:p>
        </p:txBody>
      </p:sp>
    </p:spTree>
    <p:extLst>
      <p:ext uri="{BB962C8B-B14F-4D97-AF65-F5344CB8AC3E}">
        <p14:creationId xmlns:p14="http://schemas.microsoft.com/office/powerpoint/2010/main" val="376622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50525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8996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3431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12582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41296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6062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dirty="0"/>
              <a:t>Owned</a:t>
            </a:r>
            <a:r>
              <a:rPr lang="en-GB" baseline="0" dirty="0"/>
              <a:t> by: Ted Morris-Dawson</a:t>
            </a: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883492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ColorGradient_WhiteTex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96"/>
            <a:ext cx="11466576" cy="5425440"/>
          </a:xfrm>
          <a:prstGeom prst="rect">
            <a:avLst/>
          </a:prstGeom>
        </p:spPr>
      </p:pic>
      <p:sp>
        <p:nvSpPr>
          <p:cNvPr id="2" name="Titre 1">
            <a:extLst>
              <a:ext uri="{FF2B5EF4-FFF2-40B4-BE49-F238E27FC236}">
                <a16:creationId xmlns:a16="http://schemas.microsoft.com/office/drawing/2014/main" xmlns="" id="{50C5EE01-F973-4120-91B8-34CAA765DBA3}"/>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dirty="0"/>
              <a:t>Click to edit</a:t>
            </a:r>
            <a:br>
              <a:rPr lang="en-GB" noProof="0" dirty="0"/>
            </a:br>
            <a:r>
              <a:rPr lang="en-GB" noProof="0" dirty="0"/>
              <a:t>master title style</a:t>
            </a:r>
          </a:p>
        </p:txBody>
      </p:sp>
      <p:sp>
        <p:nvSpPr>
          <p:cNvPr id="3" name="Sous-titre 2">
            <a:extLst>
              <a:ext uri="{FF2B5EF4-FFF2-40B4-BE49-F238E27FC236}">
                <a16:creationId xmlns:a16="http://schemas.microsoft.com/office/drawing/2014/main" xmlns="" id="{40AEA671-FC71-4FFA-B81F-CABE73D6E490}"/>
              </a:ext>
            </a:extLst>
          </p:cNvPr>
          <p:cNvSpPr>
            <a:spLocks noGrp="1"/>
          </p:cNvSpPr>
          <p:nvPr>
            <p:ph type="subTitle" idx="1" hasCustomPrompt="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title style</a:t>
            </a:r>
          </a:p>
        </p:txBody>
      </p:sp>
      <p:cxnSp>
        <p:nvCxnSpPr>
          <p:cNvPr id="16" name="Connecteur droit 15">
            <a:extLst>
              <a:ext uri="{FF2B5EF4-FFF2-40B4-BE49-F238E27FC236}">
                <a16:creationId xmlns:a16="http://schemas.microsoft.com/office/drawing/2014/main" xmlns=""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dirty="0"/>
              <a:t>Colour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24498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Fourth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007AC2"/>
                </a:solidFill>
              </a:defRPr>
            </a:lvl1pPr>
          </a:lstStyle>
          <a:p>
            <a:r>
              <a:rPr lang="en-GB" noProof="0" dirty="0"/>
              <a:t>NN</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EB5F0A66-FEE9-415C-940E-906CC643EF1F}"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2" name="Rectangle 11"/>
          <p:cNvSpPr/>
          <p:nvPr userDrawn="1"/>
        </p:nvSpPr>
        <p:spPr>
          <a:xfrm>
            <a:off x="0" y="-374907"/>
            <a:ext cx="252000" cy="25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Rectangle 14"/>
          <p:cNvSpPr/>
          <p:nvPr userDrawn="1"/>
        </p:nvSpPr>
        <p:spPr>
          <a:xfrm>
            <a:off x="0" y="-1"/>
            <a:ext cx="6090168" cy="6120962"/>
          </a:xfrm>
          <a:prstGeom prst="rect">
            <a:avLst/>
          </a:prstGeom>
          <a:gradFill flip="none" rotWithShape="1">
            <a:gsLst>
              <a:gs pos="50000">
                <a:srgbClr val="007AC2"/>
              </a:gs>
              <a:gs pos="100000">
                <a:srgbClr val="32ABD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501519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irstSeparator_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xmlns="" id="{9855EAE7-49DB-4EDD-97CF-B2992F550A65}"/>
              </a:ext>
            </a:extLst>
          </p:cNvPr>
          <p:cNvSpPr>
            <a:spLocks noGrp="1"/>
          </p:cNvSpPr>
          <p:nvPr>
            <p:ph type="pic" idx="14"/>
          </p:nvPr>
        </p:nvSpPr>
        <p:spPr>
          <a:xfrm>
            <a:off x="0" y="0"/>
            <a:ext cx="6094800"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re 1">
            <a:extLst>
              <a:ext uri="{FF2B5EF4-FFF2-40B4-BE49-F238E27FC236}">
                <a16:creationId xmlns:a16="http://schemas.microsoft.com/office/drawing/2014/main" xmlns=""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en-GB" noProof="0" dirty="0"/>
              <a:t>NN</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B5C5E1B4-83BF-491F-B8FF-FE36D5156181}"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26" name="ZoneTexte 25"/>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27" name="Rectangle 26"/>
          <p:cNvSpPr/>
          <p:nvPr userDrawn="1"/>
        </p:nvSpPr>
        <p:spPr>
          <a:xfrm>
            <a:off x="0"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Tree>
    <p:extLst>
      <p:ext uri="{BB962C8B-B14F-4D97-AF65-F5344CB8AC3E}">
        <p14:creationId xmlns:p14="http://schemas.microsoft.com/office/powerpoint/2010/main" val="3085566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7BC41F0E-EC30-4D2A-AA16-7B987E32A160}"/>
              </a:ext>
            </a:extLst>
          </p:cNvPr>
          <p:cNvSpPr>
            <a:spLocks noGrp="1"/>
          </p:cNvSpPr>
          <p:nvPr>
            <p:ph type="body" sz="quarter" idx="13" hasCustomPrompt="1"/>
          </p:nvPr>
        </p:nvSpPr>
        <p:spPr>
          <a:xfrm>
            <a:off x="719137" y="1744980"/>
            <a:ext cx="10751504"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vl5pPr>
              <a:defRPr>
                <a:solidFill>
                  <a:schemeClr val="tx1"/>
                </a:solidFill>
              </a:defRPr>
            </a:lvl5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a:xfrm>
            <a:off x="4741200" y="6337302"/>
            <a:ext cx="612000" cy="252000"/>
          </a:xfrm>
        </p:spPr>
        <p:txBody>
          <a:bodyPr/>
          <a:lstStyle>
            <a:lvl1pPr>
              <a:defRPr>
                <a:solidFill>
                  <a:schemeClr val="tx1"/>
                </a:solidFill>
              </a:defRPr>
            </a:lvl1pPr>
          </a:lstStyle>
          <a:p>
            <a:fld id="{962FDC32-5A35-4B40-94CC-34DC4E0D5C36}"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a:xfrm>
            <a:off x="1026000" y="6337302"/>
            <a:ext cx="3600000" cy="252000"/>
          </a:xfrm>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ZoneTexte 10"/>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2" name="Rectangle 11"/>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7"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81701521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ext_TwoColumns_1">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7BC41F0E-EC30-4D2A-AA16-7B987E32A160}"/>
              </a:ext>
            </a:extLst>
          </p:cNvPr>
          <p:cNvSpPr>
            <a:spLocks noGrp="1"/>
          </p:cNvSpPr>
          <p:nvPr>
            <p:ph type="body" sz="quarter" idx="13" hasCustomPrompt="1"/>
          </p:nvPr>
        </p:nvSpPr>
        <p:spPr>
          <a:xfrm>
            <a:off x="719137" y="1743240"/>
            <a:ext cx="5242392" cy="438324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D5A3C1A4-BCEA-4CCF-80C8-4C720BDDDAD2}"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8">
            <a:extLst>
              <a:ext uri="{FF2B5EF4-FFF2-40B4-BE49-F238E27FC236}">
                <a16:creationId xmlns:a16="http://schemas.microsoft.com/office/drawing/2014/main" xmlns="" id="{A56DBCFF-9EF4-4749-B7CA-DBFD50831D20}"/>
              </a:ext>
            </a:extLst>
          </p:cNvPr>
          <p:cNvSpPr>
            <a:spLocks noGrp="1"/>
          </p:cNvSpPr>
          <p:nvPr>
            <p:ph type="body" sz="quarter" idx="14" hasCustomPrompt="1"/>
          </p:nvPr>
        </p:nvSpPr>
        <p:spPr>
          <a:xfrm>
            <a:off x="6210300" y="1743240"/>
            <a:ext cx="5254477" cy="438324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12" name="Rectangle 11"/>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3" name="ZoneTexte 12"/>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4" name="Rectangle 13"/>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2"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23"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171030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_TwoColumns_2">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a:xfrm>
            <a:off x="4741200" y="6337302"/>
            <a:ext cx="612000" cy="252000"/>
          </a:xfrm>
        </p:spPr>
        <p:txBody>
          <a:bodyPr/>
          <a:lstStyle>
            <a:lvl1pPr>
              <a:defRPr>
                <a:solidFill>
                  <a:schemeClr val="tx1"/>
                </a:solidFill>
              </a:defRPr>
            </a:lvl1pPr>
          </a:lstStyle>
          <a:p>
            <a:fld id="{0B1BD719-ADC8-410B-9559-C5687B079C52}"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a:xfrm>
            <a:off x="1026000" y="6337302"/>
            <a:ext cx="3600000" cy="252000"/>
          </a:xfrm>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ZoneTexte 10"/>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2" name="Rectangle 11"/>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Espace réservé du texte 8">
            <a:extLst>
              <a:ext uri="{FF2B5EF4-FFF2-40B4-BE49-F238E27FC236}">
                <a16:creationId xmlns:a16="http://schemas.microsoft.com/office/drawing/2014/main" xmlns="" id="{7BC41F0E-EC30-4D2A-AA16-7B987E32A160}"/>
              </a:ext>
            </a:extLst>
          </p:cNvPr>
          <p:cNvSpPr>
            <a:spLocks noGrp="1"/>
          </p:cNvSpPr>
          <p:nvPr>
            <p:ph type="body" sz="quarter" idx="14" hasCustomPrompt="1"/>
          </p:nvPr>
        </p:nvSpPr>
        <p:spPr>
          <a:xfrm>
            <a:off x="719137" y="1744980"/>
            <a:ext cx="10751504" cy="4389120"/>
          </a:xfrm>
        </p:spPr>
        <p:txBody>
          <a:bodyPr numCol="2" spcCol="216000"/>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vl5pPr>
              <a:defRPr>
                <a:solidFill>
                  <a:schemeClr val="tx1"/>
                </a:solidFill>
              </a:defRPr>
            </a:lvl5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a:p>
            <a:pPr lvl="3"/>
            <a:endParaRPr lang="en-GB" noProof="0" dirty="0"/>
          </a:p>
          <a:p>
            <a:pPr lvl="3"/>
            <a:endParaRPr lang="en-GB" noProof="0" dirty="0"/>
          </a:p>
          <a:p>
            <a:pPr lvl="3"/>
            <a:endParaRPr lang="en-GB" noProof="0" dirty="0"/>
          </a:p>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a:p>
            <a:pPr lvl="3"/>
            <a:endParaRPr lang="en-GB" noProof="0" dirty="0"/>
          </a:p>
          <a:p>
            <a:pPr lvl="3"/>
            <a:endParaRPr lang="en-GB" noProof="0" dirty="0"/>
          </a:p>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a:p>
            <a:pPr lvl="3"/>
            <a:endParaRPr lang="en-GB" noProof="0" dirty="0"/>
          </a:p>
          <a:p>
            <a:pPr lvl="3"/>
            <a:endParaRPr lang="en-GB" noProof="0" dirty="0"/>
          </a:p>
          <a:p>
            <a:pPr lvl="3"/>
            <a:endParaRPr lang="en-GB" noProof="0" dirty="0"/>
          </a:p>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a:p>
            <a:pPr lvl="3"/>
            <a:endParaRPr lang="en-GB" noProof="0" dirty="0"/>
          </a:p>
        </p:txBody>
      </p:sp>
      <p:sp>
        <p:nvSpPr>
          <p:cNvPr id="16"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7"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13788384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xt_&amp;Focus">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7BC41F0E-EC30-4D2A-AA16-7B987E32A160}"/>
              </a:ext>
            </a:extLst>
          </p:cNvPr>
          <p:cNvSpPr>
            <a:spLocks noGrp="1"/>
          </p:cNvSpPr>
          <p:nvPr>
            <p:ph type="body" sz="quarter" idx="13" hasCustomPrompt="1"/>
          </p:nvPr>
        </p:nvSpPr>
        <p:spPr>
          <a:xfrm>
            <a:off x="719136" y="1744980"/>
            <a:ext cx="6142725"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CCA5FEFE-B035-4B36-9F22-6B5C3808E608}"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2" name="Espace réservé du texte 8">
            <a:extLst>
              <a:ext uri="{FF2B5EF4-FFF2-40B4-BE49-F238E27FC236}">
                <a16:creationId xmlns:a16="http://schemas.microsoft.com/office/drawing/2014/main" xmlns="" id="{A56DBCFF-9EF4-4749-B7CA-DBFD50831D20}"/>
              </a:ext>
            </a:extLst>
          </p:cNvPr>
          <p:cNvSpPr>
            <a:spLocks noGrp="1"/>
          </p:cNvSpPr>
          <p:nvPr>
            <p:ph type="body" sz="quarter" idx="14" hasCustomPrompt="1"/>
          </p:nvPr>
        </p:nvSpPr>
        <p:spPr>
          <a:xfrm>
            <a:off x="7101840" y="1746300"/>
            <a:ext cx="4372560" cy="4387800"/>
          </a:xfrm>
          <a:solidFill>
            <a:schemeClr val="tx2"/>
          </a:solidFill>
        </p:spPr>
        <p:txBody>
          <a:bodyPr lIns="360000" tIns="252000" rIns="360000" bIns="252000"/>
          <a:lstStyle>
            <a:lvl1pPr marL="355600" indent="-355600">
              <a:buClr>
                <a:schemeClr val="bg1"/>
              </a:buClr>
              <a:buFontTx/>
              <a:buBlip>
                <a:blip r:embed="rId2"/>
              </a:buBlip>
              <a:defRPr>
                <a:solidFill>
                  <a:schemeClr val="bg1"/>
                </a:solidFill>
              </a:defRPr>
            </a:lvl1pPr>
            <a:lvl2pPr marL="630238" indent="-274638">
              <a:buClr>
                <a:schemeClr val="bg1"/>
              </a:buClr>
              <a:buFontTx/>
              <a:buBlip>
                <a:blip r:embed="rId3"/>
              </a:buBlip>
              <a:defRPr>
                <a:solidFill>
                  <a:schemeClr val="bg1"/>
                </a:solidFill>
              </a:defRPr>
            </a:lvl2pPr>
            <a:lvl3pPr marL="720725" indent="0">
              <a:defRPr>
                <a:solidFill>
                  <a:schemeClr val="bg1"/>
                </a:solidFill>
              </a:defRPr>
            </a:lvl3pPr>
            <a:lvl4pPr marL="893763" indent="0">
              <a:defRPr>
                <a:solidFill>
                  <a:schemeClr val="bg1"/>
                </a:solidFill>
              </a:defRPr>
            </a:lvl4pPr>
            <a:lvl5pPr>
              <a:defRPr>
                <a:solidFill>
                  <a:schemeClr val="bg1"/>
                </a:solidFill>
              </a:defRPr>
            </a:lvl5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11" name="Rectangle 1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3" name="ZoneTexte 12"/>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4" name="Rectangle 13"/>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9"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01790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_&amp;Icon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15BB3337-2E72-49FA-BA8B-8F790417742A}"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22" name="Espace réservé du texte 8">
            <a:extLst>
              <a:ext uri="{FF2B5EF4-FFF2-40B4-BE49-F238E27FC236}">
                <a16:creationId xmlns:a16="http://schemas.microsoft.com/office/drawing/2014/main" xmlns="" id="{882DE451-41D6-4E24-AF82-4D199C1930A8}"/>
              </a:ext>
            </a:extLst>
          </p:cNvPr>
          <p:cNvSpPr>
            <a:spLocks noGrp="1"/>
          </p:cNvSpPr>
          <p:nvPr>
            <p:ph type="body" sz="quarter" idx="14" hasCustomPrompt="1"/>
          </p:nvPr>
        </p:nvSpPr>
        <p:spPr>
          <a:xfrm>
            <a:off x="8166948" y="4286440"/>
            <a:ext cx="1440000" cy="540000"/>
          </a:xfrm>
        </p:spPr>
        <p:txBody>
          <a:bodyPr/>
          <a:lstStyle>
            <a:lvl1pPr marL="0" indent="0" algn="ctr">
              <a:spcBef>
                <a:spcPts val="0"/>
              </a:spcBef>
              <a:buNone/>
              <a:defRPr sz="1100" b="0"/>
            </a:lvl1pPr>
          </a:lstStyle>
          <a:p>
            <a:pPr lvl="0"/>
            <a:r>
              <a:rPr lang="en-GB" noProof="0" dirty="0"/>
              <a:t>Click to edit </a:t>
            </a:r>
          </a:p>
          <a:p>
            <a:pPr lvl="0"/>
            <a:r>
              <a:rPr lang="en-GB" noProof="0" dirty="0"/>
              <a:t>master text style</a:t>
            </a:r>
          </a:p>
        </p:txBody>
      </p:sp>
      <p:sp>
        <p:nvSpPr>
          <p:cNvPr id="23" name="Espace réservé du texte 2">
            <a:extLst>
              <a:ext uri="{FF2B5EF4-FFF2-40B4-BE49-F238E27FC236}">
                <a16:creationId xmlns:a16="http://schemas.microsoft.com/office/drawing/2014/main" xmlns="" id="{42DA93A6-68F2-4B88-8A9A-5701B0431983}"/>
              </a:ext>
            </a:extLst>
          </p:cNvPr>
          <p:cNvSpPr>
            <a:spLocks noGrp="1"/>
          </p:cNvSpPr>
          <p:nvPr>
            <p:ph type="body" idx="15" hasCustomPrompt="1"/>
          </p:nvPr>
        </p:nvSpPr>
        <p:spPr>
          <a:xfrm>
            <a:off x="8164567"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24" name="Espace réservé du texte 8">
            <a:extLst>
              <a:ext uri="{FF2B5EF4-FFF2-40B4-BE49-F238E27FC236}">
                <a16:creationId xmlns:a16="http://schemas.microsoft.com/office/drawing/2014/main" xmlns="" id="{D2D2C270-5160-437C-A084-34FDE02A057E}"/>
              </a:ext>
            </a:extLst>
          </p:cNvPr>
          <p:cNvSpPr>
            <a:spLocks noGrp="1"/>
          </p:cNvSpPr>
          <p:nvPr>
            <p:ph type="body" sz="quarter" idx="16" hasCustomPrompt="1"/>
          </p:nvPr>
        </p:nvSpPr>
        <p:spPr>
          <a:xfrm>
            <a:off x="10095285" y="4286440"/>
            <a:ext cx="1440000" cy="540000"/>
          </a:xfrm>
        </p:spPr>
        <p:txBody>
          <a:bodyPr/>
          <a:lstStyle>
            <a:lvl1pPr marL="0" indent="0" algn="ctr">
              <a:spcBef>
                <a:spcPts val="0"/>
              </a:spcBef>
              <a:buNone/>
              <a:defRPr sz="1100" b="0"/>
            </a:lvl1pPr>
          </a:lstStyle>
          <a:p>
            <a:pPr lvl="0"/>
            <a:r>
              <a:rPr lang="en-GB" noProof="0" dirty="0"/>
              <a:t>Click to edit </a:t>
            </a:r>
          </a:p>
          <a:p>
            <a:pPr lvl="0"/>
            <a:r>
              <a:rPr lang="en-GB" noProof="0" dirty="0"/>
              <a:t>master text style</a:t>
            </a:r>
          </a:p>
        </p:txBody>
      </p:sp>
      <p:sp>
        <p:nvSpPr>
          <p:cNvPr id="25" name="Espace réservé du texte 2">
            <a:extLst>
              <a:ext uri="{FF2B5EF4-FFF2-40B4-BE49-F238E27FC236}">
                <a16:creationId xmlns:a16="http://schemas.microsoft.com/office/drawing/2014/main" xmlns="" id="{95B35E9A-6E49-4FE7-BF89-1AB5C649315D}"/>
              </a:ext>
            </a:extLst>
          </p:cNvPr>
          <p:cNvSpPr>
            <a:spLocks noGrp="1"/>
          </p:cNvSpPr>
          <p:nvPr>
            <p:ph type="body" idx="17" hasCustomPrompt="1"/>
          </p:nvPr>
        </p:nvSpPr>
        <p:spPr>
          <a:xfrm>
            <a:off x="10092904"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26" name="Espace réservé pour une image  2">
            <a:extLst>
              <a:ext uri="{FF2B5EF4-FFF2-40B4-BE49-F238E27FC236}">
                <a16:creationId xmlns:a16="http://schemas.microsoft.com/office/drawing/2014/main" xmlns="" id="{B0CA989D-B883-4C64-BFE8-6FBA26A82B20}"/>
              </a:ext>
            </a:extLst>
          </p:cNvPr>
          <p:cNvSpPr>
            <a:spLocks noGrp="1"/>
          </p:cNvSpPr>
          <p:nvPr>
            <p:ph type="pic" idx="20"/>
          </p:nvPr>
        </p:nvSpPr>
        <p:spPr>
          <a:xfrm>
            <a:off x="8344567"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sp>
        <p:nvSpPr>
          <p:cNvPr id="27" name="Espace réservé pour une image  2">
            <a:extLst>
              <a:ext uri="{FF2B5EF4-FFF2-40B4-BE49-F238E27FC236}">
                <a16:creationId xmlns:a16="http://schemas.microsoft.com/office/drawing/2014/main" xmlns="" id="{CE9DCD5E-4A5D-4AE3-B6E6-05FAB3D2F93B}"/>
              </a:ext>
            </a:extLst>
          </p:cNvPr>
          <p:cNvSpPr>
            <a:spLocks noGrp="1"/>
          </p:cNvSpPr>
          <p:nvPr>
            <p:ph type="pic" idx="21"/>
          </p:nvPr>
        </p:nvSpPr>
        <p:spPr>
          <a:xfrm>
            <a:off x="10272904"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sp>
        <p:nvSpPr>
          <p:cNvPr id="28" name="Espace réservé du texte 8">
            <a:extLst>
              <a:ext uri="{FF2B5EF4-FFF2-40B4-BE49-F238E27FC236}">
                <a16:creationId xmlns:a16="http://schemas.microsoft.com/office/drawing/2014/main" xmlns="" id="{882DE451-41D6-4E24-AF82-4D199C1930A8}"/>
              </a:ext>
            </a:extLst>
          </p:cNvPr>
          <p:cNvSpPr>
            <a:spLocks noGrp="1"/>
          </p:cNvSpPr>
          <p:nvPr>
            <p:ph type="body" sz="quarter" idx="22" hasCustomPrompt="1"/>
          </p:nvPr>
        </p:nvSpPr>
        <p:spPr>
          <a:xfrm>
            <a:off x="6252637" y="4286440"/>
            <a:ext cx="1440000" cy="540000"/>
          </a:xfrm>
        </p:spPr>
        <p:txBody>
          <a:bodyPr/>
          <a:lstStyle>
            <a:lvl1pPr marL="0" indent="0" algn="ctr">
              <a:spcBef>
                <a:spcPts val="0"/>
              </a:spcBef>
              <a:buNone/>
              <a:defRPr sz="1100" b="0"/>
            </a:lvl1pPr>
          </a:lstStyle>
          <a:p>
            <a:pPr lvl="0"/>
            <a:r>
              <a:rPr lang="en-GB" noProof="0" dirty="0"/>
              <a:t>Click to edit </a:t>
            </a:r>
          </a:p>
          <a:p>
            <a:pPr lvl="0"/>
            <a:r>
              <a:rPr lang="en-GB" noProof="0" dirty="0"/>
              <a:t>master text style</a:t>
            </a:r>
          </a:p>
        </p:txBody>
      </p:sp>
      <p:sp>
        <p:nvSpPr>
          <p:cNvPr id="29" name="Espace réservé du texte 2">
            <a:extLst>
              <a:ext uri="{FF2B5EF4-FFF2-40B4-BE49-F238E27FC236}">
                <a16:creationId xmlns:a16="http://schemas.microsoft.com/office/drawing/2014/main" xmlns="" id="{42DA93A6-68F2-4B88-8A9A-5701B0431983}"/>
              </a:ext>
            </a:extLst>
          </p:cNvPr>
          <p:cNvSpPr>
            <a:spLocks noGrp="1"/>
          </p:cNvSpPr>
          <p:nvPr>
            <p:ph type="body" idx="23" hasCustomPrompt="1"/>
          </p:nvPr>
        </p:nvSpPr>
        <p:spPr>
          <a:xfrm>
            <a:off x="6250256"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31" name="Espace réservé du texte 2">
            <a:extLst>
              <a:ext uri="{FF2B5EF4-FFF2-40B4-BE49-F238E27FC236}">
                <a16:creationId xmlns:a16="http://schemas.microsoft.com/office/drawing/2014/main" xmlns="" id="{95B35E9A-6E49-4FE7-BF89-1AB5C649315D}"/>
              </a:ext>
            </a:extLst>
          </p:cNvPr>
          <p:cNvSpPr>
            <a:spLocks noGrp="1"/>
          </p:cNvSpPr>
          <p:nvPr>
            <p:ph type="body" idx="25" hasCustomPrompt="1"/>
          </p:nvPr>
        </p:nvSpPr>
        <p:spPr>
          <a:xfrm>
            <a:off x="8178593"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32" name="Espace réservé pour une image  2">
            <a:extLst>
              <a:ext uri="{FF2B5EF4-FFF2-40B4-BE49-F238E27FC236}">
                <a16:creationId xmlns:a16="http://schemas.microsoft.com/office/drawing/2014/main" xmlns="" id="{B0CA989D-B883-4C64-BFE8-6FBA26A82B20}"/>
              </a:ext>
            </a:extLst>
          </p:cNvPr>
          <p:cNvSpPr>
            <a:spLocks noGrp="1"/>
          </p:cNvSpPr>
          <p:nvPr>
            <p:ph type="pic" idx="26"/>
          </p:nvPr>
        </p:nvSpPr>
        <p:spPr>
          <a:xfrm>
            <a:off x="6430256"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sp>
        <p:nvSpPr>
          <p:cNvPr id="18" name="Rectangle 1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9" name="ZoneTexte 18"/>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20" name="Rectangle 19"/>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5" name="Espace réservé du texte 8">
            <a:extLst>
              <a:ext uri="{FF2B5EF4-FFF2-40B4-BE49-F238E27FC236}">
                <a16:creationId xmlns:a16="http://schemas.microsoft.com/office/drawing/2014/main" xmlns="" id="{7BC41F0E-EC30-4D2A-AA16-7B987E32A160}"/>
              </a:ext>
            </a:extLst>
          </p:cNvPr>
          <p:cNvSpPr>
            <a:spLocks noGrp="1"/>
          </p:cNvSpPr>
          <p:nvPr>
            <p:ph type="body" sz="quarter" idx="13" hasCustomPrompt="1"/>
          </p:nvPr>
        </p:nvSpPr>
        <p:spPr>
          <a:xfrm>
            <a:off x="719136" y="1744980"/>
            <a:ext cx="5366704"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36"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37"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7934797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xt_&amp;Phot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B1EF1B6A-34F3-421E-BCD6-6A8D10D1862A}"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9" name="Espace réservé pour une image  2">
            <a:extLst>
              <a:ext uri="{FF2B5EF4-FFF2-40B4-BE49-F238E27FC236}">
                <a16:creationId xmlns:a16="http://schemas.microsoft.com/office/drawing/2014/main" xmlns="" id="{15513DE8-4DA1-4B1A-BE67-4F4449566555}"/>
              </a:ext>
            </a:extLst>
          </p:cNvPr>
          <p:cNvSpPr>
            <a:spLocks noGrp="1"/>
          </p:cNvSpPr>
          <p:nvPr>
            <p:ph type="pic" idx="15"/>
          </p:nvPr>
        </p:nvSpPr>
        <p:spPr>
          <a:xfrm>
            <a:off x="7025504" y="1727941"/>
            <a:ext cx="4445771" cy="4406159"/>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1" name="Rectangle 1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2" name="ZoneTexte 11"/>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3" name="Rectangle 12"/>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1"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22"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
        <p:nvSpPr>
          <p:cNvPr id="23" name="Espace réservé du texte 8">
            <a:extLst>
              <a:ext uri="{FF2B5EF4-FFF2-40B4-BE49-F238E27FC236}">
                <a16:creationId xmlns:a16="http://schemas.microsoft.com/office/drawing/2014/main" xmlns="" id="{7BC41F0E-EC30-4D2A-AA16-7B987E32A160}"/>
              </a:ext>
            </a:extLst>
          </p:cNvPr>
          <p:cNvSpPr>
            <a:spLocks noGrp="1"/>
          </p:cNvSpPr>
          <p:nvPr>
            <p:ph type="body" sz="quarter" idx="13" hasCustomPrompt="1"/>
          </p:nvPr>
        </p:nvSpPr>
        <p:spPr>
          <a:xfrm>
            <a:off x="719136" y="1744980"/>
            <a:ext cx="6138863"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7480437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hot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C9A6042C-96F3-45D6-ABA1-B71484CA0867}"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20" name="Espace réservé pour une image  2">
            <a:extLst>
              <a:ext uri="{FF2B5EF4-FFF2-40B4-BE49-F238E27FC236}">
                <a16:creationId xmlns:a16="http://schemas.microsoft.com/office/drawing/2014/main" xmlns="" id="{E71E3310-2B05-4AE1-AFDF-FED61D7DC815}"/>
              </a:ext>
            </a:extLst>
          </p:cNvPr>
          <p:cNvSpPr>
            <a:spLocks noGrp="1"/>
          </p:cNvSpPr>
          <p:nvPr>
            <p:ph type="pic" idx="15"/>
          </p:nvPr>
        </p:nvSpPr>
        <p:spPr>
          <a:xfrm>
            <a:off x="720001" y="1729348"/>
            <a:ext cx="10748099" cy="4369033"/>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1" name="Rectangle 10"/>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7"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3694965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hoto_&amp;KeyFigure">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xmlns=""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F1097C8C-E997-493C-9BB0-73D5FC17E750}"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3" name="Espace réservé du texte 8">
            <a:extLst>
              <a:ext uri="{FF2B5EF4-FFF2-40B4-BE49-F238E27FC236}">
                <a16:creationId xmlns:a16="http://schemas.microsoft.com/office/drawing/2014/main" xmlns="" id="{4B834FC3-F98F-48CD-8C3A-74E6A5FC374B}"/>
              </a:ext>
            </a:extLst>
          </p:cNvPr>
          <p:cNvSpPr>
            <a:spLocks noGrp="1"/>
          </p:cNvSpPr>
          <p:nvPr>
            <p:ph type="body" sz="quarter" idx="13" hasCustomPrompt="1"/>
          </p:nvPr>
        </p:nvSpPr>
        <p:spPr>
          <a:xfrm>
            <a:off x="7443315" y="2401207"/>
            <a:ext cx="4027325" cy="1260000"/>
          </a:xfrm>
        </p:spPr>
        <p:txBody>
          <a:bodyPr/>
          <a:lstStyle>
            <a:lvl1pPr marL="0" indent="0">
              <a:buNone/>
              <a:defRPr sz="2600">
                <a:solidFill>
                  <a:schemeClr val="bg1"/>
                </a:solidFill>
              </a:defRPr>
            </a:lvl1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14" name="Espace réservé du texte 2">
            <a:extLst>
              <a:ext uri="{FF2B5EF4-FFF2-40B4-BE49-F238E27FC236}">
                <a16:creationId xmlns:a16="http://schemas.microsoft.com/office/drawing/2014/main" xmlns="" id="{02D7D404-B1CB-4081-84BD-E6D4C57EB259}"/>
              </a:ext>
            </a:extLst>
          </p:cNvPr>
          <p:cNvSpPr>
            <a:spLocks noGrp="1"/>
          </p:cNvSpPr>
          <p:nvPr>
            <p:ph type="body" idx="1" hasCustomPrompt="1"/>
          </p:nvPr>
        </p:nvSpPr>
        <p:spPr>
          <a:xfrm>
            <a:off x="7443315" y="996936"/>
            <a:ext cx="4027348" cy="1440000"/>
          </a:xfrm>
        </p:spPr>
        <p:txBody>
          <a:bodyPr anchor="t"/>
          <a:lstStyle>
            <a:lvl1pPr marL="0" indent="0">
              <a:buNone/>
              <a:defRPr sz="9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NN%</a:t>
            </a:r>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dirty="0"/>
              <a:t>Colour of texts</a:t>
            </a:r>
          </a:p>
        </p:txBody>
      </p:sp>
      <p:sp>
        <p:nvSpPr>
          <p:cNvPr id="10" name="Rectangle 9"/>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Rectangle 10"/>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Tree>
    <p:extLst>
      <p:ext uri="{BB962C8B-B14F-4D97-AF65-F5344CB8AC3E}">
        <p14:creationId xmlns:p14="http://schemas.microsoft.com/office/powerpoint/2010/main" val="189099028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_Photo_RedText">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xmlns=""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re 1">
            <a:extLst>
              <a:ext uri="{FF2B5EF4-FFF2-40B4-BE49-F238E27FC236}">
                <a16:creationId xmlns:a16="http://schemas.microsoft.com/office/drawing/2014/main" xmlns="" id="{50C5EE01-F973-4120-91B8-34CAA765DBA3}"/>
              </a:ext>
            </a:extLst>
          </p:cNvPr>
          <p:cNvSpPr>
            <a:spLocks noGrp="1"/>
          </p:cNvSpPr>
          <p:nvPr>
            <p:ph type="ctrTitle" hasCustomPrompt="1"/>
          </p:nvPr>
        </p:nvSpPr>
        <p:spPr>
          <a:xfrm>
            <a:off x="719555" y="787079"/>
            <a:ext cx="6120000" cy="1980000"/>
          </a:xfrm>
        </p:spPr>
        <p:txBody>
          <a:bodyPr anchor="b"/>
          <a:lstStyle>
            <a:lvl1pPr algn="l">
              <a:defRPr sz="4000" b="1">
                <a:solidFill>
                  <a:schemeClr val="tx2"/>
                </a:solidFill>
              </a:defRPr>
            </a:lvl1pPr>
          </a:lstStyle>
          <a:p>
            <a:r>
              <a:rPr lang="en-GB" noProof="0" dirty="0"/>
              <a:t>Click to edit</a:t>
            </a:r>
            <a:br>
              <a:rPr lang="en-GB" noProof="0" dirty="0"/>
            </a:br>
            <a:r>
              <a:rPr lang="en-GB" noProof="0" dirty="0"/>
              <a:t>master title style</a:t>
            </a:r>
          </a:p>
        </p:txBody>
      </p:sp>
      <p:sp>
        <p:nvSpPr>
          <p:cNvPr id="3" name="Sous-titre 2">
            <a:extLst>
              <a:ext uri="{FF2B5EF4-FFF2-40B4-BE49-F238E27FC236}">
                <a16:creationId xmlns:a16="http://schemas.microsoft.com/office/drawing/2014/main" xmlns="" id="{40AEA671-FC71-4FFA-B81F-CABE73D6E490}"/>
              </a:ext>
            </a:extLst>
          </p:cNvPr>
          <p:cNvSpPr>
            <a:spLocks noGrp="1"/>
          </p:cNvSpPr>
          <p:nvPr>
            <p:ph type="subTitle" idx="1" hasCustomPrompt="1"/>
          </p:nvPr>
        </p:nvSpPr>
        <p:spPr>
          <a:xfrm>
            <a:off x="719555" y="3785955"/>
            <a:ext cx="5475215" cy="540000"/>
          </a:xfrm>
        </p:spPr>
        <p:txBody>
          <a:bodyPr anchor="t"/>
          <a:lstStyle>
            <a:lvl1pPr marL="0" indent="0" algn="l">
              <a:buNone/>
              <a:defRPr sz="1400" b="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7" name="Rectangle 6"/>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8" name="ZoneTexte 7"/>
          <p:cNvSpPr txBox="1"/>
          <p:nvPr userDrawn="1"/>
        </p:nvSpPr>
        <p:spPr>
          <a:xfrm>
            <a:off x="545702" y="-384054"/>
            <a:ext cx="4080298" cy="276999"/>
          </a:xfrm>
          <a:prstGeom prst="rect">
            <a:avLst/>
          </a:prstGeom>
          <a:noFill/>
        </p:spPr>
        <p:txBody>
          <a:bodyPr wrap="square" rtlCol="0">
            <a:spAutoFit/>
          </a:bodyPr>
          <a:lstStyle/>
          <a:p>
            <a:r>
              <a:rPr lang="en-GB" sz="1200" noProof="0" dirty="0"/>
              <a:t>Colour of text</a:t>
            </a:r>
          </a:p>
        </p:txBody>
      </p:sp>
      <p:sp>
        <p:nvSpPr>
          <p:cNvPr id="9" name="Rectangle 8"/>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171254591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hoto_&amp;Text">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xmlns=""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F3D588B5-B494-4A35-A301-046009392E9E}"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7" name="Espace réservé du texte 8">
            <a:extLst>
              <a:ext uri="{FF2B5EF4-FFF2-40B4-BE49-F238E27FC236}">
                <a16:creationId xmlns:a16="http://schemas.microsoft.com/office/drawing/2014/main" xmlns="" id="{E6665D20-3F31-4A31-A265-30321D0FA876}"/>
              </a:ext>
            </a:extLst>
          </p:cNvPr>
          <p:cNvSpPr>
            <a:spLocks noGrp="1"/>
          </p:cNvSpPr>
          <p:nvPr>
            <p:ph type="body" sz="quarter" idx="14" hasCustomPrompt="1"/>
          </p:nvPr>
        </p:nvSpPr>
        <p:spPr>
          <a:xfrm>
            <a:off x="7442518" y="1200190"/>
            <a:ext cx="4028121" cy="2520000"/>
          </a:xfrm>
          <a:ln w="3175">
            <a:noFill/>
          </a:ln>
        </p:spPr>
        <p:txBody>
          <a:bodyPr lIns="0" tIns="0" rIns="0" bIns="0"/>
          <a:lstStyle>
            <a:lvl1pPr marL="0" indent="0">
              <a:buNone/>
              <a:defRPr sz="2600" baseline="0">
                <a:solidFill>
                  <a:schemeClr val="bg1"/>
                </a:solidFill>
              </a:defRPr>
            </a:lvl1p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dirty="0"/>
              <a:t>Colour of texts</a:t>
            </a:r>
          </a:p>
        </p:txBody>
      </p:sp>
      <p:sp>
        <p:nvSpPr>
          <p:cNvPr id="10" name="Rectangle 9"/>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1" name="Rectangle 10"/>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Tree>
    <p:extLst>
      <p:ext uri="{BB962C8B-B14F-4D97-AF65-F5344CB8AC3E}">
        <p14:creationId xmlns:p14="http://schemas.microsoft.com/office/powerpoint/2010/main" val="51041207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Quo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7BC41F0E-EC30-4D2A-AA16-7B987E32A160}"/>
              </a:ext>
            </a:extLst>
          </p:cNvPr>
          <p:cNvSpPr>
            <a:spLocks noGrp="1"/>
          </p:cNvSpPr>
          <p:nvPr>
            <p:ph type="body" sz="quarter" idx="13" hasCustomPrompt="1"/>
          </p:nvPr>
        </p:nvSpPr>
        <p:spPr>
          <a:xfrm>
            <a:off x="3387004" y="5061382"/>
            <a:ext cx="3030306" cy="720000"/>
          </a:xfrm>
        </p:spPr>
        <p:txBody>
          <a:bodyPr/>
          <a:lstStyle>
            <a:lvl1pPr marL="0" indent="0">
              <a:spcBef>
                <a:spcPts val="0"/>
              </a:spcBef>
              <a:buNone/>
              <a:defRPr sz="1200">
                <a:solidFill>
                  <a:schemeClr val="tx1"/>
                </a:solidFill>
              </a:defRPr>
            </a:lvl1pPr>
            <a:lvl2pPr marL="0" indent="0">
              <a:spcBef>
                <a:spcPts val="0"/>
              </a:spcBef>
              <a:buFont typeface="Arial" panose="020B0604020202020204" pitchFamily="34" charset="0"/>
              <a:buNone/>
              <a:defRPr sz="1200">
                <a:solidFill>
                  <a:schemeClr val="tx1"/>
                </a:solidFill>
              </a:defRPr>
            </a:lvl2pPr>
            <a:lvl3pPr>
              <a:spcBef>
                <a:spcPts val="0"/>
              </a:spcBef>
              <a:defRPr sz="1200"/>
            </a:lvl3pPr>
            <a:lvl4pPr>
              <a:spcBef>
                <a:spcPts val="0"/>
              </a:spcBef>
              <a:defRPr sz="1200"/>
            </a:lvl4pPr>
            <a:lvl5pPr>
              <a:spcBef>
                <a:spcPts val="0"/>
              </a:spcBef>
              <a:defRPr sz="1200"/>
            </a:lvl5pPr>
          </a:lstStyle>
          <a:p>
            <a:pPr lvl="0"/>
            <a:r>
              <a:rPr lang="en-GB" noProof="0" dirty="0"/>
              <a:t>Click to edit master text style</a:t>
            </a:r>
          </a:p>
        </p:txBody>
      </p:sp>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C538B992-65BB-4A50-A235-8D1BEB386FDE}"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8">
            <a:extLst>
              <a:ext uri="{FF2B5EF4-FFF2-40B4-BE49-F238E27FC236}">
                <a16:creationId xmlns:a16="http://schemas.microsoft.com/office/drawing/2014/main" xmlns="" id="{B2802C8B-B0EC-4743-AD22-84CA595D5982}"/>
              </a:ext>
            </a:extLst>
          </p:cNvPr>
          <p:cNvSpPr>
            <a:spLocks noGrp="1"/>
          </p:cNvSpPr>
          <p:nvPr>
            <p:ph type="body" sz="quarter" idx="14" hasCustomPrompt="1"/>
          </p:nvPr>
        </p:nvSpPr>
        <p:spPr>
          <a:xfrm>
            <a:off x="7442992" y="2209366"/>
            <a:ext cx="3960000" cy="2880000"/>
          </a:xfrm>
          <a:ln w="3175">
            <a:noFill/>
          </a:ln>
        </p:spPr>
        <p:txBody>
          <a:bodyPr lIns="0" tIns="0" rIns="0" bIns="0"/>
          <a:lstStyle>
            <a:lvl1pPr marL="0" indent="0">
              <a:buNone/>
              <a:defRPr sz="2600" baseline="0">
                <a:solidFill>
                  <a:schemeClr val="tx2"/>
                </a:solidFill>
              </a:defRPr>
            </a:lvl1pPr>
          </a:lstStyle>
          <a:p>
            <a:pPr lvl="0"/>
            <a:r>
              <a:rPr lang="en-GB" noProof="0" dirty="0"/>
              <a:t>Click to edit master text style</a:t>
            </a:r>
          </a:p>
        </p:txBody>
      </p:sp>
      <p:sp>
        <p:nvSpPr>
          <p:cNvPr id="12" name="Espace réservé pour une image  2">
            <a:extLst>
              <a:ext uri="{FF2B5EF4-FFF2-40B4-BE49-F238E27FC236}">
                <a16:creationId xmlns:a16="http://schemas.microsoft.com/office/drawing/2014/main" xmlns="" id="{9F49BC4E-DACB-4666-810C-5EFE8B6A173D}"/>
              </a:ext>
            </a:extLst>
          </p:cNvPr>
          <p:cNvSpPr>
            <a:spLocks noGrp="1"/>
          </p:cNvSpPr>
          <p:nvPr>
            <p:ph type="pic" idx="15"/>
          </p:nvPr>
        </p:nvSpPr>
        <p:spPr>
          <a:xfrm>
            <a:off x="3387004" y="1766339"/>
            <a:ext cx="2454996" cy="3179955"/>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3" name="Rectangle 12"/>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4" name="ZoneTexte 13"/>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5" name="Rectangle 14"/>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1"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22"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69430341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fographic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0B7ACBF3-3E10-4A4A-AAF2-9A393E3D0B37}"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3" name="Espace réservé du graphique 2">
            <a:extLst>
              <a:ext uri="{FF2B5EF4-FFF2-40B4-BE49-F238E27FC236}">
                <a16:creationId xmlns:a16="http://schemas.microsoft.com/office/drawing/2014/main" xmlns="" id="{D2014B7E-6734-44D5-8300-435BC39AD7F0}"/>
              </a:ext>
            </a:extLst>
          </p:cNvPr>
          <p:cNvSpPr>
            <a:spLocks noGrp="1"/>
          </p:cNvSpPr>
          <p:nvPr>
            <p:ph type="chart" sz="quarter" idx="13"/>
          </p:nvPr>
        </p:nvSpPr>
        <p:spPr>
          <a:xfrm>
            <a:off x="720000" y="2225675"/>
            <a:ext cx="3060000"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dirty="0"/>
          </a:p>
        </p:txBody>
      </p:sp>
      <p:sp>
        <p:nvSpPr>
          <p:cNvPr id="12" name="Espace réservé du graphique 2">
            <a:extLst>
              <a:ext uri="{FF2B5EF4-FFF2-40B4-BE49-F238E27FC236}">
                <a16:creationId xmlns:a16="http://schemas.microsoft.com/office/drawing/2014/main" xmlns="" id="{B9357445-E95E-4AFF-B86A-E38E02B9F6D7}"/>
              </a:ext>
            </a:extLst>
          </p:cNvPr>
          <p:cNvSpPr>
            <a:spLocks noGrp="1"/>
          </p:cNvSpPr>
          <p:nvPr>
            <p:ph type="chart" sz="quarter" idx="14"/>
          </p:nvPr>
        </p:nvSpPr>
        <p:spPr>
          <a:xfrm>
            <a:off x="3912780" y="2225675"/>
            <a:ext cx="3060000"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dirty="0"/>
          </a:p>
        </p:txBody>
      </p:sp>
      <p:sp>
        <p:nvSpPr>
          <p:cNvPr id="13" name="Espace réservé du graphique 2">
            <a:extLst>
              <a:ext uri="{FF2B5EF4-FFF2-40B4-BE49-F238E27FC236}">
                <a16:creationId xmlns:a16="http://schemas.microsoft.com/office/drawing/2014/main" xmlns="" id="{89F97BC6-921E-4E5F-B035-247667FE4A89}"/>
              </a:ext>
            </a:extLst>
          </p:cNvPr>
          <p:cNvSpPr>
            <a:spLocks noGrp="1"/>
          </p:cNvSpPr>
          <p:nvPr>
            <p:ph type="chart" sz="quarter" idx="15"/>
          </p:nvPr>
        </p:nvSpPr>
        <p:spPr>
          <a:xfrm>
            <a:off x="7364641" y="2225675"/>
            <a:ext cx="4105999"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dirty="0"/>
          </a:p>
        </p:txBody>
      </p:sp>
      <p:sp>
        <p:nvSpPr>
          <p:cNvPr id="11" name="Rectangle 10"/>
          <p:cNvSpPr/>
          <p:nvPr userDrawn="1"/>
        </p:nvSpPr>
        <p:spPr>
          <a:xfrm>
            <a:off x="-1" y="-680434"/>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4" name="Rectangle 13"/>
          <p:cNvSpPr/>
          <p:nvPr userDrawn="1"/>
        </p:nvSpPr>
        <p:spPr>
          <a:xfrm>
            <a:off x="293702" y="-680434"/>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Rectangle 14"/>
          <p:cNvSpPr/>
          <p:nvPr userDrawn="1"/>
        </p:nvSpPr>
        <p:spPr>
          <a:xfrm>
            <a:off x="0" y="-374907"/>
            <a:ext cx="252000" cy="25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Rectangle 15"/>
          <p:cNvSpPr/>
          <p:nvPr userDrawn="1"/>
        </p:nvSpPr>
        <p:spPr>
          <a:xfrm>
            <a:off x="299435" y="-374857"/>
            <a:ext cx="252000" cy="252000"/>
          </a:xfrm>
          <a:prstGeom prst="rect">
            <a:avLst/>
          </a:prstGeom>
          <a:solidFill>
            <a:srgbClr val="32A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7" name="Rectangle 16"/>
          <p:cNvSpPr/>
          <p:nvPr userDrawn="1"/>
        </p:nvSpPr>
        <p:spPr>
          <a:xfrm>
            <a:off x="593138" y="-374857"/>
            <a:ext cx="252000" cy="252000"/>
          </a:xfrm>
          <a:prstGeom prst="rect">
            <a:avLst/>
          </a:prstGeom>
          <a:solidFill>
            <a:srgbClr val="8C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Rectangle 17"/>
          <p:cNvSpPr/>
          <p:nvPr userDrawn="1"/>
        </p:nvSpPr>
        <p:spPr>
          <a:xfrm>
            <a:off x="892573" y="-374857"/>
            <a:ext cx="252000" cy="252000"/>
          </a:xfrm>
          <a:prstGeom prst="rect">
            <a:avLst/>
          </a:prstGeom>
          <a:solidFill>
            <a:srgbClr val="EA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9" name="Rectangle 18"/>
          <p:cNvSpPr/>
          <p:nvPr userDrawn="1"/>
        </p:nvSpPr>
        <p:spPr>
          <a:xfrm>
            <a:off x="1187264"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0" name="Rectangle 19"/>
          <p:cNvSpPr/>
          <p:nvPr userDrawn="1"/>
        </p:nvSpPr>
        <p:spPr>
          <a:xfrm>
            <a:off x="1486699" y="-374907"/>
            <a:ext cx="252000" cy="252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1" name="ZoneTexte 20"/>
          <p:cNvSpPr txBox="1"/>
          <p:nvPr userDrawn="1"/>
        </p:nvSpPr>
        <p:spPr>
          <a:xfrm>
            <a:off x="1733619" y="-384054"/>
            <a:ext cx="4080298" cy="276999"/>
          </a:xfrm>
          <a:prstGeom prst="rect">
            <a:avLst/>
          </a:prstGeom>
          <a:noFill/>
        </p:spPr>
        <p:txBody>
          <a:bodyPr wrap="square" rtlCol="0">
            <a:spAutoFit/>
          </a:bodyPr>
          <a:lstStyle/>
          <a:p>
            <a:r>
              <a:rPr lang="en-GB" sz="1200" noProof="0" dirty="0"/>
              <a:t>Colour of charts</a:t>
            </a:r>
          </a:p>
        </p:txBody>
      </p:sp>
      <p:sp>
        <p:nvSpPr>
          <p:cNvPr id="23" name="Rectangle 22"/>
          <p:cNvSpPr/>
          <p:nvPr userDrawn="1"/>
        </p:nvSpPr>
        <p:spPr>
          <a:xfrm>
            <a:off x="595025" y="-68043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4" name="Rectangle 23"/>
          <p:cNvSpPr/>
          <p:nvPr userDrawn="1"/>
        </p:nvSpPr>
        <p:spPr>
          <a:xfrm>
            <a:off x="888728" y="-680434"/>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5" name="Rectangle 24"/>
          <p:cNvSpPr/>
          <p:nvPr userDrawn="1"/>
        </p:nvSpPr>
        <p:spPr>
          <a:xfrm>
            <a:off x="1185791" y="-680434"/>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0"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31"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1762349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hart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3716C531-2CFB-4E5B-8F66-A15176016CE5}"/>
              </a:ext>
            </a:extLst>
          </p:cNvPr>
          <p:cNvSpPr>
            <a:spLocks noGrp="1"/>
          </p:cNvSpPr>
          <p:nvPr>
            <p:ph type="dt" sz="half" idx="10"/>
          </p:nvPr>
        </p:nvSpPr>
        <p:spPr/>
        <p:txBody>
          <a:bodyPr/>
          <a:lstStyle>
            <a:lvl1pPr>
              <a:defRPr>
                <a:solidFill>
                  <a:schemeClr val="tx1"/>
                </a:solidFill>
              </a:defRPr>
            </a:lvl1pPr>
          </a:lstStyle>
          <a:p>
            <a:fld id="{ED06D29C-4924-409E-96DF-D86F8F0B7F6B}"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ableau 10">
            <a:extLst>
              <a:ext uri="{FF2B5EF4-FFF2-40B4-BE49-F238E27FC236}">
                <a16:creationId xmlns:a16="http://schemas.microsoft.com/office/drawing/2014/main" xmlns="" id="{B75B041A-8574-4B31-93E5-C721F617AC08}"/>
              </a:ext>
            </a:extLst>
          </p:cNvPr>
          <p:cNvSpPr>
            <a:spLocks noGrp="1"/>
          </p:cNvSpPr>
          <p:nvPr>
            <p:ph type="tbl" sz="quarter" idx="13"/>
          </p:nvPr>
        </p:nvSpPr>
        <p:spPr>
          <a:xfrm>
            <a:off x="725488" y="1772921"/>
            <a:ext cx="10741025" cy="1944368"/>
          </a:xfrm>
          <a:solidFill>
            <a:schemeClr val="bg1">
              <a:lumMod val="95000"/>
            </a:schemeClr>
          </a:solidFill>
        </p:spPr>
        <p:txBody>
          <a:bodyPr anchor="ctr"/>
          <a:lstStyle>
            <a:lvl1pPr marL="0" indent="0" algn="ctr">
              <a:buNone/>
              <a:defRPr sz="1400" b="0"/>
            </a:lvl1pPr>
          </a:lstStyle>
          <a:p>
            <a:r>
              <a:rPr lang="en-US" noProof="0"/>
              <a:t>Click icon to add table</a:t>
            </a:r>
            <a:endParaRPr lang="en-GB" noProof="0" dirty="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dirty="0"/>
              <a:t>Colour of dashboards</a:t>
            </a:r>
          </a:p>
        </p:txBody>
      </p:sp>
      <p:sp>
        <p:nvSpPr>
          <p:cNvPr id="12" name="Rectangle 11"/>
          <p:cNvSpPr/>
          <p:nvPr userDrawn="1"/>
        </p:nvSpPr>
        <p:spPr>
          <a:xfrm>
            <a:off x="293702" y="-374907"/>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3" name="Rectangle 12"/>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Espace réservé du texte 2">
            <a:extLst>
              <a:ext uri="{FF2B5EF4-FFF2-40B4-BE49-F238E27FC236}">
                <a16:creationId xmlns:a16="http://schemas.microsoft.com/office/drawing/2014/main" xmlns=""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subtitle style</a:t>
            </a:r>
          </a:p>
        </p:txBody>
      </p:sp>
      <p:sp>
        <p:nvSpPr>
          <p:cNvPr id="19"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
        <p:nvSpPr>
          <p:cNvPr id="21" name="Espace réservé du tableau 10">
            <a:extLst>
              <a:ext uri="{FF2B5EF4-FFF2-40B4-BE49-F238E27FC236}">
                <a16:creationId xmlns:a16="http://schemas.microsoft.com/office/drawing/2014/main" xmlns="" id="{B75B041A-8574-4B31-93E5-C721F617AC08}"/>
              </a:ext>
            </a:extLst>
          </p:cNvPr>
          <p:cNvSpPr>
            <a:spLocks noGrp="1"/>
          </p:cNvSpPr>
          <p:nvPr>
            <p:ph type="tbl" sz="quarter" idx="14"/>
          </p:nvPr>
        </p:nvSpPr>
        <p:spPr>
          <a:xfrm>
            <a:off x="735648" y="3942718"/>
            <a:ext cx="10741025" cy="1944368"/>
          </a:xfrm>
          <a:solidFill>
            <a:schemeClr val="bg1">
              <a:lumMod val="95000"/>
            </a:schemeClr>
          </a:solidFill>
        </p:spPr>
        <p:txBody>
          <a:bodyPr anchor="ctr"/>
          <a:lstStyle>
            <a:lvl1pPr marL="0" indent="0" algn="ctr">
              <a:buNone/>
              <a:defRPr sz="1400" b="0"/>
            </a:lvl1pPr>
          </a:lstStyle>
          <a:p>
            <a:r>
              <a:rPr lang="en-US" noProof="0"/>
              <a:t>Click icon to add table</a:t>
            </a:r>
            <a:endParaRPr lang="en-GB" noProof="0" dirty="0"/>
          </a:p>
        </p:txBody>
      </p:sp>
    </p:spTree>
    <p:extLst>
      <p:ext uri="{BB962C8B-B14F-4D97-AF65-F5344CB8AC3E}">
        <p14:creationId xmlns:p14="http://schemas.microsoft.com/office/powerpoint/2010/main" val="3583221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act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D004BCDD-438B-4262-A7A6-82281A7B57E8}"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1669256" y="2609850"/>
            <a:ext cx="2159952" cy="1080000"/>
          </a:xfrm>
        </p:spPr>
        <p:txBody>
          <a:bodyPr/>
          <a:lstStyle>
            <a:lvl1pPr marL="0" indent="0">
              <a:spcBef>
                <a:spcPts val="0"/>
              </a:spcBef>
              <a:spcAft>
                <a:spcPts val="0"/>
              </a:spcAft>
              <a:buNone/>
              <a:defRPr sz="1200">
                <a:solidFill>
                  <a:schemeClr val="tx1"/>
                </a:solidFill>
              </a:defRPr>
            </a:lvl1pPr>
            <a:lvl2pPr marL="0" indent="0">
              <a:spcBef>
                <a:spcPts val="0"/>
              </a:spcBef>
              <a:spcAft>
                <a:spcPts val="0"/>
              </a:spcAft>
              <a:buFont typeface="Arial" panose="020B0604020202020204" pitchFamily="34" charset="0"/>
              <a:buNone/>
              <a:defRPr sz="1200">
                <a:solidFill>
                  <a:schemeClr val="tx1"/>
                </a:solidFill>
              </a:defRPr>
            </a:lvl2pPr>
            <a:lvl3pPr marL="538163" indent="0">
              <a:spcBef>
                <a:spcPts val="0"/>
              </a:spcBef>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en-GB" noProof="0" dirty="0"/>
              <a:t>Click to edit                           master text style</a:t>
            </a:r>
          </a:p>
        </p:txBody>
      </p:sp>
      <p:sp>
        <p:nvSpPr>
          <p:cNvPr id="13" name="Espace réservé pour une image  2">
            <a:extLst>
              <a:ext uri="{FF2B5EF4-FFF2-40B4-BE49-F238E27FC236}">
                <a16:creationId xmlns:a16="http://schemas.microsoft.com/office/drawing/2014/main" xmlns="" id="{5BED94BE-DD75-4C1E-B01B-60AB1E40CB7E}"/>
              </a:ext>
            </a:extLst>
          </p:cNvPr>
          <p:cNvSpPr>
            <a:spLocks noGrp="1"/>
          </p:cNvSpPr>
          <p:nvPr>
            <p:ph type="pic" idx="1"/>
          </p:nvPr>
        </p:nvSpPr>
        <p:spPr>
          <a:xfrm>
            <a:off x="721227" y="2539344"/>
            <a:ext cx="720000" cy="1025387"/>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cxnSp>
        <p:nvCxnSpPr>
          <p:cNvPr id="14" name="Connecteur droit 13">
            <a:extLst>
              <a:ext uri="{FF2B5EF4-FFF2-40B4-BE49-F238E27FC236}">
                <a16:creationId xmlns:a16="http://schemas.microsoft.com/office/drawing/2014/main" xmlns="" id="{58A1500B-D2DF-4999-AD43-F723055563B0}"/>
              </a:ext>
            </a:extLst>
          </p:cNvPr>
          <p:cNvCxnSpPr>
            <a:cxnSpLocks/>
          </p:cNvCxnSpPr>
          <p:nvPr userDrawn="1"/>
        </p:nvCxnSpPr>
        <p:spPr>
          <a:xfrm>
            <a:off x="719138"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10">
            <a:extLst>
              <a:ext uri="{FF2B5EF4-FFF2-40B4-BE49-F238E27FC236}">
                <a16:creationId xmlns:a16="http://schemas.microsoft.com/office/drawing/2014/main" xmlns="" id="{C876B217-9621-42D1-8A29-7EBFCB884D52}"/>
              </a:ext>
            </a:extLst>
          </p:cNvPr>
          <p:cNvSpPr>
            <a:spLocks noGrp="1"/>
          </p:cNvSpPr>
          <p:nvPr>
            <p:ph type="body" sz="quarter" idx="14" hasCustomPrompt="1"/>
          </p:nvPr>
        </p:nvSpPr>
        <p:spPr>
          <a:xfrm>
            <a:off x="5491162" y="2609850"/>
            <a:ext cx="2159952" cy="1080000"/>
          </a:xfrm>
        </p:spPr>
        <p:txBody>
          <a:bodyPr/>
          <a:lstStyle>
            <a:lvl1pPr marL="0" indent="0">
              <a:spcBef>
                <a:spcPts val="0"/>
              </a:spcBef>
              <a:spcAft>
                <a:spcPts val="0"/>
              </a:spcAft>
              <a:buNone/>
              <a:defRPr sz="1200">
                <a:solidFill>
                  <a:schemeClr val="tx1"/>
                </a:solidFill>
              </a:defRPr>
            </a:lvl1pPr>
            <a:lvl2pPr marL="0" indent="0">
              <a:spcBef>
                <a:spcPts val="0"/>
              </a:spcBef>
              <a:spcAft>
                <a:spcPts val="0"/>
              </a:spcAft>
              <a:buFont typeface="Arial" panose="020B0604020202020204" pitchFamily="34" charset="0"/>
              <a:buNone/>
              <a:defRPr sz="1200">
                <a:solidFill>
                  <a:schemeClr val="tx1"/>
                </a:solidFill>
              </a:defRPr>
            </a:lvl2pPr>
            <a:lvl3pPr marL="538163" indent="0">
              <a:spcBef>
                <a:spcPts val="0"/>
              </a:spcBef>
              <a:spcAft>
                <a:spcPts val="0"/>
              </a:spcAft>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en-GB" noProof="0" dirty="0"/>
              <a:t>Click to edit                           master text style</a:t>
            </a:r>
          </a:p>
        </p:txBody>
      </p:sp>
      <p:sp>
        <p:nvSpPr>
          <p:cNvPr id="16" name="Espace réservé pour une image  2">
            <a:extLst>
              <a:ext uri="{FF2B5EF4-FFF2-40B4-BE49-F238E27FC236}">
                <a16:creationId xmlns:a16="http://schemas.microsoft.com/office/drawing/2014/main" xmlns="" id="{75CC39B0-0E8B-4CE2-B9AD-73D04280452F}"/>
              </a:ext>
            </a:extLst>
          </p:cNvPr>
          <p:cNvSpPr>
            <a:spLocks noGrp="1"/>
          </p:cNvSpPr>
          <p:nvPr>
            <p:ph type="pic" idx="15"/>
          </p:nvPr>
        </p:nvSpPr>
        <p:spPr>
          <a:xfrm>
            <a:off x="4543133" y="2539344"/>
            <a:ext cx="720000" cy="1025387"/>
          </a:xfrm>
          <a:solidFill>
            <a:schemeClr val="bg1">
              <a:lumMod val="95000"/>
            </a:schemeClr>
          </a:solid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dirty="0"/>
          </a:p>
        </p:txBody>
      </p:sp>
      <p:cxnSp>
        <p:nvCxnSpPr>
          <p:cNvPr id="17" name="Connecteur droit 16">
            <a:extLst>
              <a:ext uri="{FF2B5EF4-FFF2-40B4-BE49-F238E27FC236}">
                <a16:creationId xmlns:a16="http://schemas.microsoft.com/office/drawing/2014/main" xmlns="" id="{D34B360F-4240-4975-83EB-12C71F3BB999}"/>
              </a:ext>
            </a:extLst>
          </p:cNvPr>
          <p:cNvCxnSpPr>
            <a:cxnSpLocks/>
          </p:cNvCxnSpPr>
          <p:nvPr userDrawn="1"/>
        </p:nvCxnSpPr>
        <p:spPr>
          <a:xfrm>
            <a:off x="4541044"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2" name="ZoneTexte 21"/>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23" name="Rectangle 22"/>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9"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289592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BackCover">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96"/>
            <a:ext cx="11466576" cy="6113692"/>
          </a:xfrm>
          <a:prstGeom prst="rect">
            <a:avLst/>
          </a:prstGeom>
        </p:spPr>
      </p:pic>
      <p:sp>
        <p:nvSpPr>
          <p:cNvPr id="5" name="Espace réservé de la date 4">
            <a:extLst>
              <a:ext uri="{FF2B5EF4-FFF2-40B4-BE49-F238E27FC236}">
                <a16:creationId xmlns:a16="http://schemas.microsoft.com/office/drawing/2014/main" xmlns="" id="{18CABD3B-4902-4044-AF74-8BB4B6303E47}"/>
              </a:ext>
            </a:extLst>
          </p:cNvPr>
          <p:cNvSpPr>
            <a:spLocks noGrp="1"/>
          </p:cNvSpPr>
          <p:nvPr>
            <p:ph type="dt" sz="half" idx="10"/>
          </p:nvPr>
        </p:nvSpPr>
        <p:spPr/>
        <p:txBody>
          <a:bodyPr/>
          <a:lstStyle>
            <a:lvl1pPr>
              <a:defRPr>
                <a:solidFill>
                  <a:schemeClr val="tx1"/>
                </a:solidFill>
              </a:defRPr>
            </a:lvl1pPr>
          </a:lstStyle>
          <a:p>
            <a:fld id="{54DD7452-DF79-48ED-8DE6-56AC90015D9E}" type="datetime1">
              <a:rPr lang="en-GB" noProof="0" smtClean="0"/>
              <a:t>04/12/2020</a:t>
            </a:fld>
            <a:endParaRPr lang="en-GB" noProof="0" dirty="0"/>
          </a:p>
        </p:txBody>
      </p:sp>
      <p:sp>
        <p:nvSpPr>
          <p:cNvPr id="6" name="Espace réservé du pied de page 5">
            <a:extLst>
              <a:ext uri="{FF2B5EF4-FFF2-40B4-BE49-F238E27FC236}">
                <a16:creationId xmlns:a16="http://schemas.microsoft.com/office/drawing/2014/main" xmlns="" id="{DB1F0DAE-4269-48DD-BA61-9040EF637F29}"/>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7" name="Espace réservé du numéro de diapositive 6">
            <a:extLst>
              <a:ext uri="{FF2B5EF4-FFF2-40B4-BE49-F238E27FC236}">
                <a16:creationId xmlns:a16="http://schemas.microsoft.com/office/drawing/2014/main" xmlns="" id="{CF4E83E7-4CF8-40EA-B56F-05E4A503D6F8}"/>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8" name="ZoneTexte 17"/>
          <p:cNvSpPr txBox="1"/>
          <p:nvPr userDrawn="1"/>
        </p:nvSpPr>
        <p:spPr>
          <a:xfrm>
            <a:off x="252000" y="-384054"/>
            <a:ext cx="4080298" cy="276999"/>
          </a:xfrm>
          <a:prstGeom prst="rect">
            <a:avLst/>
          </a:prstGeom>
          <a:noFill/>
        </p:spPr>
        <p:txBody>
          <a:bodyPr wrap="square" rtlCol="0">
            <a:spAutoFit/>
          </a:bodyPr>
          <a:lstStyle/>
          <a:p>
            <a:r>
              <a:rPr lang="en-GB" sz="1200" noProof="0" dirty="0"/>
              <a:t>Colour of texts</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8" name="Titre 1">
            <a:extLst>
              <a:ext uri="{FF2B5EF4-FFF2-40B4-BE49-F238E27FC236}">
                <a16:creationId xmlns:a16="http://schemas.microsoft.com/office/drawing/2014/main" xmlns="" id="{2A05F2E9-0514-4CF2-B6ED-CD31C493C13E}"/>
              </a:ext>
            </a:extLst>
          </p:cNvPr>
          <p:cNvSpPr>
            <a:spLocks noGrp="1"/>
          </p:cNvSpPr>
          <p:nvPr>
            <p:ph type="title" hasCustomPrompt="1"/>
          </p:nvPr>
        </p:nvSpPr>
        <p:spPr>
          <a:xfrm>
            <a:off x="718623" y="1706796"/>
            <a:ext cx="7806811" cy="612000"/>
          </a:xfrm>
        </p:spPr>
        <p:txBody>
          <a:bodyPr anchor="t"/>
          <a:lstStyle>
            <a:lvl1pPr>
              <a:defRPr sz="3200" b="1">
                <a:solidFill>
                  <a:schemeClr val="bg1"/>
                </a:solidFill>
              </a:defRPr>
            </a:lvl1pPr>
          </a:lstStyle>
          <a:p>
            <a:r>
              <a:rPr lang="en-GB" noProof="0" dirty="0"/>
              <a:t>Click to edit master text style</a:t>
            </a:r>
          </a:p>
        </p:txBody>
      </p:sp>
      <p:sp>
        <p:nvSpPr>
          <p:cNvPr id="39" name="Espace réservé du contenu 2">
            <a:extLst>
              <a:ext uri="{FF2B5EF4-FFF2-40B4-BE49-F238E27FC236}">
                <a16:creationId xmlns:a16="http://schemas.microsoft.com/office/drawing/2014/main" xmlns="" id="{D2F2C921-3C6C-48BB-816E-2BA34238BA53}"/>
              </a:ext>
            </a:extLst>
          </p:cNvPr>
          <p:cNvSpPr>
            <a:spLocks noGrp="1"/>
          </p:cNvSpPr>
          <p:nvPr>
            <p:ph idx="1" hasCustomPrompt="1"/>
          </p:nvPr>
        </p:nvSpPr>
        <p:spPr>
          <a:xfrm>
            <a:off x="719931" y="3290094"/>
            <a:ext cx="2844000" cy="1080000"/>
          </a:xfrm>
        </p:spPr>
        <p:txBody>
          <a:bodyPr/>
          <a:lstStyle>
            <a:lvl1pPr marL="0" indent="0">
              <a:spcBef>
                <a:spcPts val="0"/>
              </a:spcBef>
              <a:buNone/>
              <a:defRPr sz="800" b="0">
                <a:solidFill>
                  <a:schemeClr val="bg1"/>
                </a:solidFill>
              </a:defRPr>
            </a:lvl1pPr>
            <a:lvl2pPr marL="0" indent="0">
              <a:spcBef>
                <a:spcPts val="0"/>
              </a:spcBef>
              <a:buFont typeface="Arial" panose="020B0604020202020204" pitchFamily="34" charset="0"/>
              <a:buNone/>
              <a:defRPr sz="800" b="0">
                <a:solidFill>
                  <a:schemeClr val="bg1"/>
                </a:solidFill>
              </a:defRPr>
            </a:lvl2pPr>
            <a:lvl3pPr marL="538163" indent="0">
              <a:spcBef>
                <a:spcPts val="0"/>
              </a:spcBef>
              <a:buFont typeface="Arial" panose="020B0604020202020204" pitchFamily="34" charset="0"/>
              <a:buNone/>
              <a:defRPr sz="800" b="0"/>
            </a:lvl3pPr>
            <a:lvl4pPr marL="538163" indent="0">
              <a:spcBef>
                <a:spcPts val="0"/>
              </a:spcBef>
              <a:buFont typeface="Arial" panose="020B0604020202020204" pitchFamily="34" charset="0"/>
              <a:buNone/>
              <a:defRPr sz="800" b="0"/>
            </a:lvl4pPr>
            <a:lvl5pPr marL="198000" indent="0">
              <a:spcBef>
                <a:spcPts val="0"/>
              </a:spcBef>
              <a:buFont typeface="Arial" panose="020B0604020202020204" pitchFamily="34" charset="0"/>
              <a:buNone/>
              <a:defRPr sz="800" b="0"/>
            </a:lvl5pPr>
            <a:lvl6pPr>
              <a:defRPr sz="2000"/>
            </a:lvl6pPr>
            <a:lvl7pPr>
              <a:defRPr sz="2000"/>
            </a:lvl7pPr>
            <a:lvl8pPr>
              <a:defRPr sz="2000"/>
            </a:lvl8pPr>
            <a:lvl9pPr>
              <a:defRPr sz="2000"/>
            </a:lvl9pPr>
          </a:lstStyle>
          <a:p>
            <a:r>
              <a:rPr lang="en-GB" noProof="0" dirty="0"/>
              <a:t>Text on several lines.</a:t>
            </a:r>
          </a:p>
        </p:txBody>
      </p:sp>
      <p:cxnSp>
        <p:nvCxnSpPr>
          <p:cNvPr id="48" name="Connecteur droit 47">
            <a:extLst>
              <a:ext uri="{FF2B5EF4-FFF2-40B4-BE49-F238E27FC236}">
                <a16:creationId xmlns:a16="http://schemas.microsoft.com/office/drawing/2014/main" xmlns="" id="{8832A72E-DA14-460B-8E61-E5027E89EF4F}"/>
              </a:ext>
            </a:extLst>
          </p:cNvPr>
          <p:cNvCxnSpPr>
            <a:cxnSpLocks/>
          </p:cNvCxnSpPr>
          <p:nvPr userDrawn="1"/>
        </p:nvCxnSpPr>
        <p:spPr>
          <a:xfrm>
            <a:off x="719138" y="2512219"/>
            <a:ext cx="721518" cy="0"/>
          </a:xfrm>
          <a:prstGeom prst="line">
            <a:avLst/>
          </a:prstGeom>
          <a:noFill/>
          <a:ln w="38100" cap="flat" cmpd="sng" algn="ctr">
            <a:solidFill>
              <a:schemeClr val="bg1"/>
            </a:solidFill>
            <a:prstDash val="solid"/>
            <a:miter lim="800000"/>
          </a:ln>
          <a:effectLst/>
        </p:spPr>
      </p:cxnSp>
    </p:spTree>
    <p:extLst>
      <p:ext uri="{BB962C8B-B14F-4D97-AF65-F5344CB8AC3E}">
        <p14:creationId xmlns:p14="http://schemas.microsoft.com/office/powerpoint/2010/main" val="31100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a:t>Title</a:t>
            </a:r>
            <a:endParaRPr lang="fr-FR" dirty="0"/>
          </a:p>
        </p:txBody>
      </p:sp>
      <p:sp>
        <p:nvSpPr>
          <p:cNvPr id="3" name="Espace réservé de la date 2"/>
          <p:cNvSpPr>
            <a:spLocks noGrp="1"/>
          </p:cNvSpPr>
          <p:nvPr>
            <p:ph type="dt" sz="half" idx="10"/>
          </p:nvPr>
        </p:nvSpPr>
        <p:spPr bwMode="gray"/>
        <p:txBody>
          <a:bodyPr/>
          <a:lstStyle/>
          <a:p>
            <a:r>
              <a:rPr lang="en-US" dirty="0"/>
              <a:t>13th May 2015</a:t>
            </a:r>
            <a:endParaRPr lang="fr-FR" dirty="0"/>
          </a:p>
        </p:txBody>
      </p:sp>
      <p:sp>
        <p:nvSpPr>
          <p:cNvPr id="4" name="Espace réservé du pied de page 3"/>
          <p:cNvSpPr>
            <a:spLocks noGrp="1"/>
          </p:cNvSpPr>
          <p:nvPr>
            <p:ph type="ftr" sz="quarter" idx="11"/>
          </p:nvPr>
        </p:nvSpPr>
        <p:spPr bwMode="gray"/>
        <p:txBody>
          <a:bodyPr/>
          <a:lstStyle>
            <a:lvl1pPr>
              <a:defRPr/>
            </a:lvl1pPr>
          </a:lstStyle>
          <a:p>
            <a:r>
              <a:rPr lang="en-GB" dirty="0"/>
              <a:t>Confidential</a:t>
            </a:r>
            <a:endParaRPr lang="fr-FR" dirty="0"/>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a:t>
            </a:fld>
            <a:endParaRPr lang="fr-FR" dirty="0"/>
          </a:p>
        </p:txBody>
      </p:sp>
    </p:spTree>
    <p:extLst>
      <p:ext uri="{BB962C8B-B14F-4D97-AF65-F5344CB8AC3E}">
        <p14:creationId xmlns:p14="http://schemas.microsoft.com/office/powerpoint/2010/main" val="421145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875" y="1"/>
            <a:ext cx="12192000" cy="1877484"/>
          </a:xfrm>
          <a:prstGeom prst="rect">
            <a:avLst/>
          </a:prstGeom>
        </p:spPr>
      </p:pic>
      <p:sp>
        <p:nvSpPr>
          <p:cNvPr id="8" name="Titre 7"/>
          <p:cNvSpPr>
            <a:spLocks noGrp="1"/>
          </p:cNvSpPr>
          <p:nvPr>
            <p:ph type="title" hasCustomPrompt="1"/>
          </p:nvPr>
        </p:nvSpPr>
        <p:spPr bwMode="gray"/>
        <p:txBody>
          <a:bodyPr/>
          <a:lstStyle/>
          <a:p>
            <a:r>
              <a:rPr lang="en-GB" noProof="0" dirty="0"/>
              <a:t>Title</a:t>
            </a:r>
            <a:endParaRPr lang="fr-FR" dirty="0"/>
          </a:p>
        </p:txBody>
      </p:sp>
      <p:sp>
        <p:nvSpPr>
          <p:cNvPr id="12" name="Espace réservé du contenu 11"/>
          <p:cNvSpPr>
            <a:spLocks noGrp="1"/>
          </p:cNvSpPr>
          <p:nvPr>
            <p:ph sz="quarter" idx="13" hasCustomPrompt="1"/>
          </p:nvPr>
        </p:nvSpPr>
        <p:spPr bwMode="gray">
          <a:xfrm>
            <a:off x="687917" y="1979086"/>
            <a:ext cx="10784416" cy="3956049"/>
          </a:xfrm>
        </p:spPr>
        <p:txBody>
          <a:bodyPr/>
          <a:lstStyle/>
          <a:p>
            <a:pPr lvl="0"/>
            <a:r>
              <a:rPr lang="en-GB" noProof="0" dirty="0"/>
              <a:t>Text level one</a:t>
            </a:r>
          </a:p>
          <a:p>
            <a:pPr lvl="1"/>
            <a:r>
              <a:rPr lang="en-GB" noProof="0" dirty="0"/>
              <a:t>Text level two</a:t>
            </a:r>
          </a:p>
          <a:p>
            <a:pPr lvl="2"/>
            <a:r>
              <a:rPr lang="en-GB" noProof="0" dirty="0"/>
              <a:t>Text level three</a:t>
            </a:r>
          </a:p>
        </p:txBody>
      </p:sp>
      <p:sp>
        <p:nvSpPr>
          <p:cNvPr id="6" name="Rectangle 5"/>
          <p:cNvSpPr/>
          <p:nvPr/>
        </p:nvSpPr>
        <p:spPr>
          <a:xfrm>
            <a:off x="4" y="6706470"/>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1382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3_Cover Sopra Steria">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728135" y="4598821"/>
            <a:ext cx="7300428" cy="410369"/>
          </a:xfrm>
        </p:spPr>
        <p:txBody>
          <a:bodyPr/>
          <a:lstStyle/>
          <a:p>
            <a:r>
              <a:rPr lang="en-US">
                <a:solidFill>
                  <a:schemeClr val="accent1"/>
                </a:solidFill>
              </a:rPr>
              <a:t>Click to edit Master subtitle style</a:t>
            </a:r>
            <a:endParaRPr lang="en-GB" dirty="0">
              <a:solidFill>
                <a:schemeClr val="accent1"/>
              </a:solidFill>
            </a:endParaRPr>
          </a:p>
        </p:txBody>
      </p:sp>
      <p:sp>
        <p:nvSpPr>
          <p:cNvPr id="11" name="Title 10"/>
          <p:cNvSpPr>
            <a:spLocks noGrp="1"/>
          </p:cNvSpPr>
          <p:nvPr>
            <p:ph type="ctrTitle"/>
          </p:nvPr>
        </p:nvSpPr>
        <p:spPr>
          <a:xfrm>
            <a:off x="735846" y="4017495"/>
            <a:ext cx="7292716" cy="566281"/>
          </a:xfrm>
        </p:spPr>
        <p:txBody>
          <a:bodyPr/>
          <a:lstStyle/>
          <a:p>
            <a:r>
              <a:rPr lang="en-US">
                <a:solidFill>
                  <a:schemeClr val="tx1"/>
                </a:solidFill>
              </a:rPr>
              <a:t>Click to edit Master title style</a:t>
            </a:r>
            <a:endParaRPr lang="en-GB"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63517" y="1"/>
            <a:ext cx="3728483" cy="928559"/>
          </a:xfrm>
          <a:prstGeom prst="rect">
            <a:avLst/>
          </a:prstGeom>
        </p:spPr>
      </p:pic>
    </p:spTree>
    <p:extLst>
      <p:ext uri="{BB962C8B-B14F-4D97-AF65-F5344CB8AC3E}">
        <p14:creationId xmlns:p14="http://schemas.microsoft.com/office/powerpoint/2010/main" val="195342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Photo_WhiteText">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xmlns=""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re 1">
            <a:extLst>
              <a:ext uri="{FF2B5EF4-FFF2-40B4-BE49-F238E27FC236}">
                <a16:creationId xmlns:a16="http://schemas.microsoft.com/office/drawing/2014/main" xmlns="" id="{50C5EE01-F973-4120-91B8-34CAA765DBA3}"/>
              </a:ext>
            </a:extLst>
          </p:cNvPr>
          <p:cNvSpPr>
            <a:spLocks noGrp="1"/>
          </p:cNvSpPr>
          <p:nvPr>
            <p:ph type="ctrTitle" hasCustomPrompt="1"/>
          </p:nvPr>
        </p:nvSpPr>
        <p:spPr>
          <a:xfrm>
            <a:off x="719556" y="788400"/>
            <a:ext cx="6120000" cy="1980000"/>
          </a:xfrm>
        </p:spPr>
        <p:txBody>
          <a:bodyPr anchor="b"/>
          <a:lstStyle>
            <a:lvl1pPr algn="l">
              <a:defRPr sz="4000" b="1">
                <a:solidFill>
                  <a:schemeClr val="bg1"/>
                </a:solidFill>
              </a:defRPr>
            </a:lvl1pPr>
          </a:lstStyle>
          <a:p>
            <a:r>
              <a:rPr lang="en-GB" noProof="0" dirty="0"/>
              <a:t>Click to edit</a:t>
            </a:r>
            <a:br>
              <a:rPr lang="en-GB" noProof="0" dirty="0"/>
            </a:br>
            <a:r>
              <a:rPr lang="en-GB" noProof="0" dirty="0"/>
              <a:t>master title style</a:t>
            </a:r>
          </a:p>
        </p:txBody>
      </p:sp>
      <p:sp>
        <p:nvSpPr>
          <p:cNvPr id="3" name="Sous-titre 2">
            <a:extLst>
              <a:ext uri="{FF2B5EF4-FFF2-40B4-BE49-F238E27FC236}">
                <a16:creationId xmlns:a16="http://schemas.microsoft.com/office/drawing/2014/main" xmlns="" id="{40AEA671-FC71-4FFA-B81F-CABE73D6E490}"/>
              </a:ext>
            </a:extLst>
          </p:cNvPr>
          <p:cNvSpPr>
            <a:spLocks noGrp="1"/>
          </p:cNvSpPr>
          <p:nvPr>
            <p:ph type="subTitle" idx="1" hasCustomPrompt="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title style</a:t>
            </a:r>
          </a:p>
        </p:txBody>
      </p:sp>
      <p:sp>
        <p:nvSpPr>
          <p:cNvPr id="7" name="Rectangle 6"/>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8" name="ZoneTexte 7"/>
          <p:cNvSpPr txBox="1"/>
          <p:nvPr userDrawn="1"/>
        </p:nvSpPr>
        <p:spPr>
          <a:xfrm>
            <a:off x="545702" y="-384054"/>
            <a:ext cx="4080298" cy="276999"/>
          </a:xfrm>
          <a:prstGeom prst="rect">
            <a:avLst/>
          </a:prstGeom>
          <a:noFill/>
        </p:spPr>
        <p:txBody>
          <a:bodyPr wrap="square" rtlCol="0">
            <a:spAutoFit/>
          </a:bodyPr>
          <a:lstStyle/>
          <a:p>
            <a:r>
              <a:rPr lang="en-GB" sz="1200" noProof="0" dirty="0"/>
              <a:t>Colour of text</a:t>
            </a:r>
          </a:p>
        </p:txBody>
      </p:sp>
      <p:sp>
        <p:nvSpPr>
          <p:cNvPr id="9" name="Rectangle 8"/>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214291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ummary_ColorGradient_WhiteText">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9"/>
            <a:ext cx="12192000" cy="6114288"/>
          </a:xfrm>
          <a:prstGeom prst="rect">
            <a:avLst/>
          </a:prstGeom>
        </p:spPr>
      </p:pic>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723106" y="1741479"/>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01</a:t>
            </a:r>
          </a:p>
        </p:txBody>
      </p:sp>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EEA1175E-0F15-48A9-ABD1-EF7ADF4CB58E}"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1619250" y="1741479"/>
            <a:ext cx="9851389" cy="60961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4" name="Espace réservé du texte 2">
            <a:extLst>
              <a:ext uri="{FF2B5EF4-FFF2-40B4-BE49-F238E27FC236}">
                <a16:creationId xmlns:a16="http://schemas.microsoft.com/office/drawing/2014/main" xmlns="" id="{A4F7D656-C6A7-4E40-8463-1DA89AD87874}"/>
              </a:ext>
            </a:extLst>
          </p:cNvPr>
          <p:cNvSpPr>
            <a:spLocks noGrp="1"/>
          </p:cNvSpPr>
          <p:nvPr>
            <p:ph type="body" idx="14" hasCustomPrompt="1"/>
          </p:nvPr>
        </p:nvSpPr>
        <p:spPr>
          <a:xfrm>
            <a:off x="723106" y="2403943"/>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02</a:t>
            </a:r>
          </a:p>
        </p:txBody>
      </p:sp>
      <p:sp>
        <p:nvSpPr>
          <p:cNvPr id="15" name="Espace réservé du texte 10">
            <a:extLst>
              <a:ext uri="{FF2B5EF4-FFF2-40B4-BE49-F238E27FC236}">
                <a16:creationId xmlns:a16="http://schemas.microsoft.com/office/drawing/2014/main" xmlns="" id="{FCD24ADA-4EC4-4D0D-9A45-04018346B892}"/>
              </a:ext>
            </a:extLst>
          </p:cNvPr>
          <p:cNvSpPr>
            <a:spLocks noGrp="1"/>
          </p:cNvSpPr>
          <p:nvPr>
            <p:ph type="body" sz="quarter" idx="15" hasCustomPrompt="1"/>
          </p:nvPr>
        </p:nvSpPr>
        <p:spPr>
          <a:xfrm>
            <a:off x="1619250" y="2403944"/>
            <a:ext cx="9851389" cy="611523"/>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6" name="Espace réservé du texte 2">
            <a:extLst>
              <a:ext uri="{FF2B5EF4-FFF2-40B4-BE49-F238E27FC236}">
                <a16:creationId xmlns:a16="http://schemas.microsoft.com/office/drawing/2014/main" xmlns="" id="{1077578B-007D-4CE7-BBC2-92FD4954E069}"/>
              </a:ext>
            </a:extLst>
          </p:cNvPr>
          <p:cNvSpPr>
            <a:spLocks noGrp="1"/>
          </p:cNvSpPr>
          <p:nvPr>
            <p:ph type="body" idx="16" hasCustomPrompt="1"/>
          </p:nvPr>
        </p:nvSpPr>
        <p:spPr>
          <a:xfrm>
            <a:off x="723106" y="3066407"/>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03</a:t>
            </a:r>
          </a:p>
        </p:txBody>
      </p:sp>
      <p:sp>
        <p:nvSpPr>
          <p:cNvPr id="17" name="Espace réservé du texte 10">
            <a:extLst>
              <a:ext uri="{FF2B5EF4-FFF2-40B4-BE49-F238E27FC236}">
                <a16:creationId xmlns:a16="http://schemas.microsoft.com/office/drawing/2014/main" xmlns="" id="{D9DC529F-0935-48DF-BEAC-4AE83F94E0FC}"/>
              </a:ext>
            </a:extLst>
          </p:cNvPr>
          <p:cNvSpPr>
            <a:spLocks noGrp="1"/>
          </p:cNvSpPr>
          <p:nvPr>
            <p:ph type="body" sz="quarter" idx="17" hasCustomPrompt="1"/>
          </p:nvPr>
        </p:nvSpPr>
        <p:spPr>
          <a:xfrm>
            <a:off x="1619250" y="3066408"/>
            <a:ext cx="9851389" cy="61200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8" name="Espace réservé du texte 2">
            <a:extLst>
              <a:ext uri="{FF2B5EF4-FFF2-40B4-BE49-F238E27FC236}">
                <a16:creationId xmlns:a16="http://schemas.microsoft.com/office/drawing/2014/main" xmlns="" id="{339BA69C-B1C0-479F-9F80-102E4524E735}"/>
              </a:ext>
            </a:extLst>
          </p:cNvPr>
          <p:cNvSpPr>
            <a:spLocks noGrp="1"/>
          </p:cNvSpPr>
          <p:nvPr>
            <p:ph type="body" idx="18" hasCustomPrompt="1"/>
          </p:nvPr>
        </p:nvSpPr>
        <p:spPr>
          <a:xfrm>
            <a:off x="723106" y="3728871"/>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04</a:t>
            </a:r>
          </a:p>
        </p:txBody>
      </p:sp>
      <p:sp>
        <p:nvSpPr>
          <p:cNvPr id="19" name="Espace réservé du texte 10">
            <a:extLst>
              <a:ext uri="{FF2B5EF4-FFF2-40B4-BE49-F238E27FC236}">
                <a16:creationId xmlns:a16="http://schemas.microsoft.com/office/drawing/2014/main" xmlns="" id="{DF0D3D75-8DB2-4B18-9B7D-73BAF2D0D5DB}"/>
              </a:ext>
            </a:extLst>
          </p:cNvPr>
          <p:cNvSpPr>
            <a:spLocks noGrp="1"/>
          </p:cNvSpPr>
          <p:nvPr>
            <p:ph type="body" sz="quarter" idx="19" hasCustomPrompt="1"/>
          </p:nvPr>
        </p:nvSpPr>
        <p:spPr>
          <a:xfrm>
            <a:off x="1619250" y="3728872"/>
            <a:ext cx="9851389" cy="61199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0" name="Espace réservé du texte 2">
            <a:extLst>
              <a:ext uri="{FF2B5EF4-FFF2-40B4-BE49-F238E27FC236}">
                <a16:creationId xmlns:a16="http://schemas.microsoft.com/office/drawing/2014/main" xmlns="" id="{9261F303-D033-4A3A-9F3D-70FE683684C3}"/>
              </a:ext>
            </a:extLst>
          </p:cNvPr>
          <p:cNvSpPr>
            <a:spLocks noGrp="1"/>
          </p:cNvSpPr>
          <p:nvPr>
            <p:ph type="body" idx="20" hasCustomPrompt="1"/>
          </p:nvPr>
        </p:nvSpPr>
        <p:spPr>
          <a:xfrm>
            <a:off x="723106" y="4391335"/>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05</a:t>
            </a:r>
          </a:p>
        </p:txBody>
      </p:sp>
      <p:sp>
        <p:nvSpPr>
          <p:cNvPr id="21" name="Espace réservé du texte 10">
            <a:extLst>
              <a:ext uri="{FF2B5EF4-FFF2-40B4-BE49-F238E27FC236}">
                <a16:creationId xmlns:a16="http://schemas.microsoft.com/office/drawing/2014/main" xmlns="" id="{E5DDF2DF-5619-4DC5-A488-D73DA10050A5}"/>
              </a:ext>
            </a:extLst>
          </p:cNvPr>
          <p:cNvSpPr>
            <a:spLocks noGrp="1"/>
          </p:cNvSpPr>
          <p:nvPr>
            <p:ph type="body" sz="quarter" idx="21" hasCustomPrompt="1"/>
          </p:nvPr>
        </p:nvSpPr>
        <p:spPr>
          <a:xfrm>
            <a:off x="1619250" y="4391335"/>
            <a:ext cx="9851389" cy="61723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2" name="Espace réservé du texte 2">
            <a:extLst>
              <a:ext uri="{FF2B5EF4-FFF2-40B4-BE49-F238E27FC236}">
                <a16:creationId xmlns:a16="http://schemas.microsoft.com/office/drawing/2014/main" xmlns="" id="{12FB7891-B5C9-49E2-B6B5-598576E6F4B4}"/>
              </a:ext>
            </a:extLst>
          </p:cNvPr>
          <p:cNvSpPr>
            <a:spLocks noGrp="1"/>
          </p:cNvSpPr>
          <p:nvPr>
            <p:ph type="body" idx="22" hasCustomPrompt="1"/>
          </p:nvPr>
        </p:nvSpPr>
        <p:spPr>
          <a:xfrm>
            <a:off x="723106" y="5053798"/>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06</a:t>
            </a:r>
          </a:p>
        </p:txBody>
      </p:sp>
      <p:sp>
        <p:nvSpPr>
          <p:cNvPr id="23" name="Espace réservé du texte 10">
            <a:extLst>
              <a:ext uri="{FF2B5EF4-FFF2-40B4-BE49-F238E27FC236}">
                <a16:creationId xmlns:a16="http://schemas.microsoft.com/office/drawing/2014/main" xmlns="" id="{38E77CF1-DFAE-450B-87C3-BACBCFD912D6}"/>
              </a:ext>
            </a:extLst>
          </p:cNvPr>
          <p:cNvSpPr>
            <a:spLocks noGrp="1"/>
          </p:cNvSpPr>
          <p:nvPr>
            <p:ph type="body" sz="quarter" idx="23" hasCustomPrompt="1"/>
          </p:nvPr>
        </p:nvSpPr>
        <p:spPr>
          <a:xfrm>
            <a:off x="1619250" y="5053799"/>
            <a:ext cx="9851389" cy="61200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dirty="0"/>
              <a:t>Colour of text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0"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solidFill>
                  <a:schemeClr val="bg1"/>
                </a:solidFill>
              </a:defRPr>
            </a:lvl1pPr>
          </a:lstStyle>
          <a:p>
            <a:r>
              <a:rPr lang="en-GB" noProof="0" dirty="0"/>
              <a:t>Click to edit master title style</a:t>
            </a:r>
          </a:p>
        </p:txBody>
      </p:sp>
    </p:spTree>
    <p:extLst>
      <p:ext uri="{BB962C8B-B14F-4D97-AF65-F5344CB8AC3E}">
        <p14:creationId xmlns:p14="http://schemas.microsoft.com/office/powerpoint/2010/main" val="228669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mmary_LargePhoto_RedText">
    <p:spTree>
      <p:nvGrpSpPr>
        <p:cNvPr id="1" name=""/>
        <p:cNvGrpSpPr/>
        <p:nvPr/>
      </p:nvGrpSpPr>
      <p:grpSpPr>
        <a:xfrm>
          <a:off x="0" y="0"/>
          <a:ext cx="0" cy="0"/>
          <a:chOff x="0" y="0"/>
          <a:chExt cx="0" cy="0"/>
        </a:xfrm>
      </p:grpSpPr>
      <p:sp>
        <p:nvSpPr>
          <p:cNvPr id="29" name="Espace réservé pour une image  2">
            <a:extLst>
              <a:ext uri="{FF2B5EF4-FFF2-40B4-BE49-F238E27FC236}">
                <a16:creationId xmlns:a16="http://schemas.microsoft.com/office/drawing/2014/main" xmlns="" id="{EC36A585-7370-41B5-873A-8B80E3E462EB}"/>
              </a:ext>
            </a:extLst>
          </p:cNvPr>
          <p:cNvSpPr>
            <a:spLocks noGrp="1"/>
          </p:cNvSpPr>
          <p:nvPr>
            <p:ph type="pic" idx="24"/>
          </p:nvPr>
        </p:nvSpPr>
        <p:spPr>
          <a:xfrm>
            <a:off x="0" y="0"/>
            <a:ext cx="12192000"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5880707" y="1301230"/>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01</a:t>
            </a:r>
          </a:p>
        </p:txBody>
      </p:sp>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E8CD19EE-D04F-42D8-8DEE-1ED8ADCC2882}"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6741134" y="1301230"/>
            <a:ext cx="4729506" cy="621525"/>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4" name="Espace réservé du texte 2">
            <a:extLst>
              <a:ext uri="{FF2B5EF4-FFF2-40B4-BE49-F238E27FC236}">
                <a16:creationId xmlns:a16="http://schemas.microsoft.com/office/drawing/2014/main" xmlns="" id="{A4F7D656-C6A7-4E40-8463-1DA89AD87874}"/>
              </a:ext>
            </a:extLst>
          </p:cNvPr>
          <p:cNvSpPr>
            <a:spLocks noGrp="1"/>
          </p:cNvSpPr>
          <p:nvPr>
            <p:ph type="body" idx="14" hasCustomPrompt="1"/>
          </p:nvPr>
        </p:nvSpPr>
        <p:spPr>
          <a:xfrm>
            <a:off x="5880707" y="1925594"/>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02</a:t>
            </a:r>
          </a:p>
        </p:txBody>
      </p:sp>
      <p:sp>
        <p:nvSpPr>
          <p:cNvPr id="15" name="Espace réservé du texte 10">
            <a:extLst>
              <a:ext uri="{FF2B5EF4-FFF2-40B4-BE49-F238E27FC236}">
                <a16:creationId xmlns:a16="http://schemas.microsoft.com/office/drawing/2014/main" xmlns="" id="{FCD24ADA-4EC4-4D0D-9A45-04018346B892}"/>
              </a:ext>
            </a:extLst>
          </p:cNvPr>
          <p:cNvSpPr>
            <a:spLocks noGrp="1"/>
          </p:cNvSpPr>
          <p:nvPr>
            <p:ph type="body" sz="quarter" idx="15" hasCustomPrompt="1"/>
          </p:nvPr>
        </p:nvSpPr>
        <p:spPr>
          <a:xfrm>
            <a:off x="6741134" y="1922755"/>
            <a:ext cx="4729506" cy="621984"/>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6" name="Espace réservé du texte 2">
            <a:extLst>
              <a:ext uri="{FF2B5EF4-FFF2-40B4-BE49-F238E27FC236}">
                <a16:creationId xmlns:a16="http://schemas.microsoft.com/office/drawing/2014/main" xmlns="" id="{1077578B-007D-4CE7-BBC2-92FD4954E069}"/>
              </a:ext>
            </a:extLst>
          </p:cNvPr>
          <p:cNvSpPr>
            <a:spLocks noGrp="1"/>
          </p:cNvSpPr>
          <p:nvPr>
            <p:ph type="body" idx="16" hasCustomPrompt="1"/>
          </p:nvPr>
        </p:nvSpPr>
        <p:spPr>
          <a:xfrm>
            <a:off x="5880707" y="2549958"/>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03</a:t>
            </a:r>
          </a:p>
        </p:txBody>
      </p:sp>
      <p:sp>
        <p:nvSpPr>
          <p:cNvPr id="17" name="Espace réservé du texte 10">
            <a:extLst>
              <a:ext uri="{FF2B5EF4-FFF2-40B4-BE49-F238E27FC236}">
                <a16:creationId xmlns:a16="http://schemas.microsoft.com/office/drawing/2014/main" xmlns="" id="{D9DC529F-0935-48DF-BEAC-4AE83F94E0FC}"/>
              </a:ext>
            </a:extLst>
          </p:cNvPr>
          <p:cNvSpPr>
            <a:spLocks noGrp="1"/>
          </p:cNvSpPr>
          <p:nvPr>
            <p:ph type="body" sz="quarter" idx="17" hasCustomPrompt="1"/>
          </p:nvPr>
        </p:nvSpPr>
        <p:spPr>
          <a:xfrm>
            <a:off x="6741134" y="2544740"/>
            <a:ext cx="4729506" cy="621982"/>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8" name="Espace réservé du texte 2">
            <a:extLst>
              <a:ext uri="{FF2B5EF4-FFF2-40B4-BE49-F238E27FC236}">
                <a16:creationId xmlns:a16="http://schemas.microsoft.com/office/drawing/2014/main" xmlns="" id="{339BA69C-B1C0-479F-9F80-102E4524E735}"/>
              </a:ext>
            </a:extLst>
          </p:cNvPr>
          <p:cNvSpPr>
            <a:spLocks noGrp="1"/>
          </p:cNvSpPr>
          <p:nvPr>
            <p:ph type="body" idx="18" hasCustomPrompt="1"/>
          </p:nvPr>
        </p:nvSpPr>
        <p:spPr>
          <a:xfrm>
            <a:off x="5880707" y="3174322"/>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04</a:t>
            </a:r>
          </a:p>
        </p:txBody>
      </p:sp>
      <p:sp>
        <p:nvSpPr>
          <p:cNvPr id="19" name="Espace réservé du texte 10">
            <a:extLst>
              <a:ext uri="{FF2B5EF4-FFF2-40B4-BE49-F238E27FC236}">
                <a16:creationId xmlns:a16="http://schemas.microsoft.com/office/drawing/2014/main" xmlns="" id="{DF0D3D75-8DB2-4B18-9B7D-73BAF2D0D5DB}"/>
              </a:ext>
            </a:extLst>
          </p:cNvPr>
          <p:cNvSpPr>
            <a:spLocks noGrp="1"/>
          </p:cNvSpPr>
          <p:nvPr>
            <p:ph type="body" sz="quarter" idx="19" hasCustomPrompt="1"/>
          </p:nvPr>
        </p:nvSpPr>
        <p:spPr>
          <a:xfrm>
            <a:off x="6741134" y="3174323"/>
            <a:ext cx="4729506" cy="614382"/>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0" name="Espace réservé du texte 2">
            <a:extLst>
              <a:ext uri="{FF2B5EF4-FFF2-40B4-BE49-F238E27FC236}">
                <a16:creationId xmlns:a16="http://schemas.microsoft.com/office/drawing/2014/main" xmlns="" id="{9261F303-D033-4A3A-9F3D-70FE683684C3}"/>
              </a:ext>
            </a:extLst>
          </p:cNvPr>
          <p:cNvSpPr>
            <a:spLocks noGrp="1"/>
          </p:cNvSpPr>
          <p:nvPr>
            <p:ph type="body" idx="20" hasCustomPrompt="1"/>
          </p:nvPr>
        </p:nvSpPr>
        <p:spPr>
          <a:xfrm>
            <a:off x="5880707" y="3798686"/>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05</a:t>
            </a:r>
          </a:p>
        </p:txBody>
      </p:sp>
      <p:sp>
        <p:nvSpPr>
          <p:cNvPr id="21" name="Espace réservé du texte 10">
            <a:extLst>
              <a:ext uri="{FF2B5EF4-FFF2-40B4-BE49-F238E27FC236}">
                <a16:creationId xmlns:a16="http://schemas.microsoft.com/office/drawing/2014/main" xmlns="" id="{E5DDF2DF-5619-4DC5-A488-D73DA10050A5}"/>
              </a:ext>
            </a:extLst>
          </p:cNvPr>
          <p:cNvSpPr>
            <a:spLocks noGrp="1"/>
          </p:cNvSpPr>
          <p:nvPr>
            <p:ph type="body" sz="quarter" idx="21" hasCustomPrompt="1"/>
          </p:nvPr>
        </p:nvSpPr>
        <p:spPr>
          <a:xfrm>
            <a:off x="6741134" y="3796306"/>
            <a:ext cx="4729506" cy="614381"/>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2" name="Espace réservé du texte 2">
            <a:extLst>
              <a:ext uri="{FF2B5EF4-FFF2-40B4-BE49-F238E27FC236}">
                <a16:creationId xmlns:a16="http://schemas.microsoft.com/office/drawing/2014/main" xmlns="" id="{12FB7891-B5C9-49E2-B6B5-598576E6F4B4}"/>
              </a:ext>
            </a:extLst>
          </p:cNvPr>
          <p:cNvSpPr>
            <a:spLocks noGrp="1"/>
          </p:cNvSpPr>
          <p:nvPr>
            <p:ph type="body" idx="22" hasCustomPrompt="1"/>
          </p:nvPr>
        </p:nvSpPr>
        <p:spPr>
          <a:xfrm>
            <a:off x="5880707" y="4423049"/>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06</a:t>
            </a:r>
          </a:p>
        </p:txBody>
      </p:sp>
      <p:sp>
        <p:nvSpPr>
          <p:cNvPr id="23" name="Espace réservé du texte 10">
            <a:extLst>
              <a:ext uri="{FF2B5EF4-FFF2-40B4-BE49-F238E27FC236}">
                <a16:creationId xmlns:a16="http://schemas.microsoft.com/office/drawing/2014/main" xmlns="" id="{38E77CF1-DFAE-450B-87C3-BACBCFD912D6}"/>
              </a:ext>
            </a:extLst>
          </p:cNvPr>
          <p:cNvSpPr>
            <a:spLocks noGrp="1"/>
          </p:cNvSpPr>
          <p:nvPr>
            <p:ph type="body" sz="quarter" idx="23" hasCustomPrompt="1"/>
          </p:nvPr>
        </p:nvSpPr>
        <p:spPr>
          <a:xfrm>
            <a:off x="6741134" y="4418289"/>
            <a:ext cx="4729506" cy="61438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4" name="Rectangle 23"/>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5" name="ZoneTexte 24"/>
          <p:cNvSpPr txBox="1"/>
          <p:nvPr userDrawn="1"/>
        </p:nvSpPr>
        <p:spPr>
          <a:xfrm>
            <a:off x="841708" y="-384054"/>
            <a:ext cx="4080298" cy="276999"/>
          </a:xfrm>
          <a:prstGeom prst="rect">
            <a:avLst/>
          </a:prstGeom>
          <a:noFill/>
        </p:spPr>
        <p:txBody>
          <a:bodyPr wrap="square" rtlCol="0">
            <a:spAutoFit/>
          </a:bodyPr>
          <a:lstStyle/>
          <a:p>
            <a:r>
              <a:rPr lang="en-GB" sz="1200" noProof="0" dirty="0"/>
              <a:t>Colour of texts</a:t>
            </a:r>
          </a:p>
        </p:txBody>
      </p:sp>
      <p:sp>
        <p:nvSpPr>
          <p:cNvPr id="26" name="Rectangle 25"/>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7" name="Rectangle 26"/>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38"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341846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ummary_SmallPhoto_RedText">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30AA050E-FAE8-4DD9-8FEA-A4C833BC5D92}"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719136" y="1826419"/>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5" name="Espace réservé du texte 10">
            <a:extLst>
              <a:ext uri="{FF2B5EF4-FFF2-40B4-BE49-F238E27FC236}">
                <a16:creationId xmlns:a16="http://schemas.microsoft.com/office/drawing/2014/main" xmlns="" id="{FCD24ADA-4EC4-4D0D-9A45-04018346B892}"/>
              </a:ext>
            </a:extLst>
          </p:cNvPr>
          <p:cNvSpPr>
            <a:spLocks noGrp="1"/>
          </p:cNvSpPr>
          <p:nvPr>
            <p:ph type="body" sz="quarter" idx="15" hasCustomPrompt="1"/>
          </p:nvPr>
        </p:nvSpPr>
        <p:spPr>
          <a:xfrm>
            <a:off x="719136" y="2490788"/>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7" name="Espace réservé du texte 10">
            <a:extLst>
              <a:ext uri="{FF2B5EF4-FFF2-40B4-BE49-F238E27FC236}">
                <a16:creationId xmlns:a16="http://schemas.microsoft.com/office/drawing/2014/main" xmlns="" id="{D9DC529F-0935-48DF-BEAC-4AE83F94E0FC}"/>
              </a:ext>
            </a:extLst>
          </p:cNvPr>
          <p:cNvSpPr>
            <a:spLocks noGrp="1"/>
          </p:cNvSpPr>
          <p:nvPr>
            <p:ph type="body" sz="quarter" idx="17" hasCustomPrompt="1"/>
          </p:nvPr>
        </p:nvSpPr>
        <p:spPr>
          <a:xfrm>
            <a:off x="719136" y="3155157"/>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19" name="Espace réservé du texte 10">
            <a:extLst>
              <a:ext uri="{FF2B5EF4-FFF2-40B4-BE49-F238E27FC236}">
                <a16:creationId xmlns:a16="http://schemas.microsoft.com/office/drawing/2014/main" xmlns="" id="{DF0D3D75-8DB2-4B18-9B7D-73BAF2D0D5DB}"/>
              </a:ext>
            </a:extLst>
          </p:cNvPr>
          <p:cNvSpPr>
            <a:spLocks noGrp="1"/>
          </p:cNvSpPr>
          <p:nvPr>
            <p:ph type="body" sz="quarter" idx="19" hasCustomPrompt="1"/>
          </p:nvPr>
        </p:nvSpPr>
        <p:spPr>
          <a:xfrm>
            <a:off x="719136" y="3819526"/>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1" name="Espace réservé du texte 10">
            <a:extLst>
              <a:ext uri="{FF2B5EF4-FFF2-40B4-BE49-F238E27FC236}">
                <a16:creationId xmlns:a16="http://schemas.microsoft.com/office/drawing/2014/main" xmlns="" id="{E5DDF2DF-5619-4DC5-A488-D73DA10050A5}"/>
              </a:ext>
            </a:extLst>
          </p:cNvPr>
          <p:cNvSpPr>
            <a:spLocks noGrp="1"/>
          </p:cNvSpPr>
          <p:nvPr>
            <p:ph type="body" sz="quarter" idx="21" hasCustomPrompt="1"/>
          </p:nvPr>
        </p:nvSpPr>
        <p:spPr>
          <a:xfrm>
            <a:off x="719136" y="4483895"/>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3" name="Espace réservé du texte 10">
            <a:extLst>
              <a:ext uri="{FF2B5EF4-FFF2-40B4-BE49-F238E27FC236}">
                <a16:creationId xmlns:a16="http://schemas.microsoft.com/office/drawing/2014/main" xmlns="" id="{38E77CF1-DFAE-450B-87C3-BACBCFD912D6}"/>
              </a:ext>
            </a:extLst>
          </p:cNvPr>
          <p:cNvSpPr>
            <a:spLocks noGrp="1"/>
          </p:cNvSpPr>
          <p:nvPr>
            <p:ph type="body" sz="quarter" idx="23" hasCustomPrompt="1"/>
          </p:nvPr>
        </p:nvSpPr>
        <p:spPr>
          <a:xfrm>
            <a:off x="719136" y="5148262"/>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dirty="0"/>
              <a:t>Click to edit master text style</a:t>
            </a:r>
          </a:p>
        </p:txBody>
      </p:sp>
      <p:sp>
        <p:nvSpPr>
          <p:cNvPr id="24" name="Espace réservé pour une image  2">
            <a:extLst>
              <a:ext uri="{FF2B5EF4-FFF2-40B4-BE49-F238E27FC236}">
                <a16:creationId xmlns:a16="http://schemas.microsoft.com/office/drawing/2014/main" xmlns="" id="{6308D7D9-6833-45E5-89E1-E5B5B2F4792C}"/>
              </a:ext>
            </a:extLst>
          </p:cNvPr>
          <p:cNvSpPr>
            <a:spLocks noGrp="1"/>
          </p:cNvSpPr>
          <p:nvPr>
            <p:ph type="pic" idx="24"/>
          </p:nvPr>
        </p:nvSpPr>
        <p:spPr>
          <a:xfrm>
            <a:off x="6788894" y="1410981"/>
            <a:ext cx="4680000" cy="4680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3" name="Rectangle 12"/>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4" name="ZoneTexte 13"/>
          <p:cNvSpPr txBox="1"/>
          <p:nvPr userDrawn="1"/>
        </p:nvSpPr>
        <p:spPr>
          <a:xfrm>
            <a:off x="545702" y="-384054"/>
            <a:ext cx="4080298" cy="276999"/>
          </a:xfrm>
          <a:prstGeom prst="rect">
            <a:avLst/>
          </a:prstGeom>
          <a:noFill/>
        </p:spPr>
        <p:txBody>
          <a:bodyPr wrap="square" rtlCol="0">
            <a:spAutoFit/>
          </a:bodyPr>
          <a:lstStyle/>
          <a:p>
            <a:r>
              <a:rPr lang="en-GB" sz="1200" noProof="0" dirty="0"/>
              <a:t>Colour of texts</a:t>
            </a:r>
          </a:p>
        </p:txBody>
      </p:sp>
      <p:sp>
        <p:nvSpPr>
          <p:cNvPr id="16" name="Rectangle 15"/>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26" name="Titre 6">
            <a:extLst>
              <a:ext uri="{FF2B5EF4-FFF2-40B4-BE49-F238E27FC236}">
                <a16:creationId xmlns:a16="http://schemas.microsoft.com/office/drawing/2014/main" xmlns=""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dirty="0"/>
              <a:t>Click to edit master title style</a:t>
            </a:r>
          </a:p>
        </p:txBody>
      </p:sp>
    </p:spTree>
    <p:extLst>
      <p:ext uri="{BB962C8B-B14F-4D97-AF65-F5344CB8AC3E}">
        <p14:creationId xmlns:p14="http://schemas.microsoft.com/office/powerpoint/2010/main" val="314695172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irst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en-GB" noProof="0" dirty="0"/>
              <a:t>NN</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356FA729-AEC8-4483-ACC8-6CCC53672EC4}"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2" name="Rectangle 11"/>
          <p:cNvSpPr/>
          <p:nvPr userDrawn="1"/>
        </p:nvSpPr>
        <p:spPr>
          <a:xfrm>
            <a:off x="0"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8" name="Rectangle 17"/>
          <p:cNvSpPr/>
          <p:nvPr userDrawn="1"/>
        </p:nvSpPr>
        <p:spPr>
          <a:xfrm>
            <a:off x="0" y="-1297"/>
            <a:ext cx="6089904" cy="6114312"/>
          </a:xfrm>
          <a:prstGeom prst="rect">
            <a:avLst/>
          </a:prstGeom>
          <a:gradFill flip="none" rotWithShape="1">
            <a:gsLst>
              <a:gs pos="50000">
                <a:schemeClr val="tx2"/>
              </a:gs>
              <a:gs pos="100000">
                <a:schemeClr val="bg2"/>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147284912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ond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8D1D82"/>
                </a:solidFill>
              </a:defRPr>
            </a:lvl1pPr>
          </a:lstStyle>
          <a:p>
            <a:r>
              <a:rPr lang="en-GB" noProof="0" dirty="0"/>
              <a:t>NN</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56412C5B-65D3-4141-AF66-340E5A2C2BB3}"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2" name="ZoneTexte 11"/>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4" name="Rectangle 13"/>
          <p:cNvSpPr/>
          <p:nvPr userDrawn="1"/>
        </p:nvSpPr>
        <p:spPr>
          <a:xfrm>
            <a:off x="0" y="-374907"/>
            <a:ext cx="252000" cy="252000"/>
          </a:xfrm>
          <a:prstGeom prst="rect">
            <a:avLst/>
          </a:prstGeom>
          <a:solidFill>
            <a:srgbClr val="8C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6" name="Rectangle 15"/>
          <p:cNvSpPr/>
          <p:nvPr userDrawn="1"/>
        </p:nvSpPr>
        <p:spPr>
          <a:xfrm>
            <a:off x="0" y="-1"/>
            <a:ext cx="6090168" cy="6113016"/>
          </a:xfrm>
          <a:prstGeom prst="rect">
            <a:avLst/>
          </a:prstGeom>
          <a:gradFill flip="none" rotWithShape="1">
            <a:gsLst>
              <a:gs pos="50000">
                <a:srgbClr val="8D1D82"/>
              </a:gs>
              <a:gs pos="100000">
                <a:srgbClr val="EA5599"/>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268077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hird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00A188"/>
                </a:solidFill>
              </a:defRPr>
            </a:lvl1pPr>
          </a:lstStyle>
          <a:p>
            <a:r>
              <a:rPr lang="en-GB" noProof="0" dirty="0"/>
              <a:t>NN</a:t>
            </a:r>
          </a:p>
        </p:txBody>
      </p:sp>
      <p:sp>
        <p:nvSpPr>
          <p:cNvPr id="3" name="Espace réservé du texte 2">
            <a:extLst>
              <a:ext uri="{FF2B5EF4-FFF2-40B4-BE49-F238E27FC236}">
                <a16:creationId xmlns:a16="http://schemas.microsoft.com/office/drawing/2014/main" xmlns=""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a:t>
            </a:r>
          </a:p>
          <a:p>
            <a:pPr lvl="0"/>
            <a:r>
              <a:rPr lang="en-GB" noProof="0" dirty="0"/>
              <a:t>master title style</a:t>
            </a:r>
          </a:p>
        </p:txBody>
      </p:sp>
      <p:sp>
        <p:nvSpPr>
          <p:cNvPr id="7" name="Espace réservé de la date 6">
            <a:extLst>
              <a:ext uri="{FF2B5EF4-FFF2-40B4-BE49-F238E27FC236}">
                <a16:creationId xmlns:a16="http://schemas.microsoft.com/office/drawing/2014/main" xmlns="" id="{1E05C12A-6D66-4BD5-8AA3-E181C54F9E89}"/>
              </a:ext>
            </a:extLst>
          </p:cNvPr>
          <p:cNvSpPr>
            <a:spLocks noGrp="1"/>
          </p:cNvSpPr>
          <p:nvPr>
            <p:ph type="dt" sz="half" idx="10"/>
          </p:nvPr>
        </p:nvSpPr>
        <p:spPr/>
        <p:txBody>
          <a:bodyPr/>
          <a:lstStyle>
            <a:lvl1pPr>
              <a:defRPr>
                <a:solidFill>
                  <a:schemeClr val="tx1"/>
                </a:solidFill>
              </a:defRPr>
            </a:lvl1pPr>
          </a:lstStyle>
          <a:p>
            <a:fld id="{42BEA87E-2522-464A-94FB-37C91BBEFEA8}" type="datetime1">
              <a:rPr lang="en-GB" noProof="0" smtClean="0"/>
              <a:t>04/12/2020</a:t>
            </a:fld>
            <a:endParaRPr lang="en-GB" noProof="0" dirty="0"/>
          </a:p>
        </p:txBody>
      </p:sp>
      <p:sp>
        <p:nvSpPr>
          <p:cNvPr id="8" name="Espace réservé du pied de page 7">
            <a:extLst>
              <a:ext uri="{FF2B5EF4-FFF2-40B4-BE49-F238E27FC236}">
                <a16:creationId xmlns:a16="http://schemas.microsoft.com/office/drawing/2014/main" xmlns=""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dirty="0"/>
              <a:t>Title of the presentation</a:t>
            </a:r>
          </a:p>
        </p:txBody>
      </p:sp>
      <p:sp>
        <p:nvSpPr>
          <p:cNvPr id="9" name="Espace réservé du numéro de diapositive 8">
            <a:extLst>
              <a:ext uri="{FF2B5EF4-FFF2-40B4-BE49-F238E27FC236}">
                <a16:creationId xmlns:a16="http://schemas.microsoft.com/office/drawing/2014/main" xmlns=""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dirty="0"/>
          </a:p>
        </p:txBody>
      </p:sp>
      <p:sp>
        <p:nvSpPr>
          <p:cNvPr id="11" name="Espace réservé du texte 10">
            <a:extLst>
              <a:ext uri="{FF2B5EF4-FFF2-40B4-BE49-F238E27FC236}">
                <a16:creationId xmlns:a16="http://schemas.microsoft.com/office/drawing/2014/main" xmlns=""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dirty="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dirty="0"/>
              <a:t>Colour of number</a:t>
            </a:r>
          </a:p>
        </p:txBody>
      </p:sp>
      <p:sp>
        <p:nvSpPr>
          <p:cNvPr id="12" name="Rectangle 11"/>
          <p:cNvSpPr/>
          <p:nvPr userDrawn="1"/>
        </p:nvSpPr>
        <p:spPr>
          <a:xfrm>
            <a:off x="0"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dirty="0"/>
          </a:p>
        </p:txBody>
      </p:sp>
      <p:sp>
        <p:nvSpPr>
          <p:cNvPr id="15" name="Rectangle 14"/>
          <p:cNvSpPr/>
          <p:nvPr userDrawn="1"/>
        </p:nvSpPr>
        <p:spPr>
          <a:xfrm>
            <a:off x="0" y="-1"/>
            <a:ext cx="6090168" cy="6120962"/>
          </a:xfrm>
          <a:prstGeom prst="rect">
            <a:avLst/>
          </a:prstGeom>
          <a:gradFill flip="none" rotWithShape="1">
            <a:gsLst>
              <a:gs pos="50000">
                <a:srgbClr val="00A188"/>
              </a:gs>
              <a:gs pos="100000">
                <a:srgbClr val="95C11F"/>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dirty="0">
              <a:solidFill>
                <a:schemeClr val="tx1"/>
              </a:solidFill>
            </a:endParaRPr>
          </a:p>
        </p:txBody>
      </p:sp>
    </p:spTree>
    <p:extLst>
      <p:ext uri="{BB962C8B-B14F-4D97-AF65-F5344CB8AC3E}">
        <p14:creationId xmlns:p14="http://schemas.microsoft.com/office/powerpoint/2010/main" val="1547476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png"/><Relationship Id="rId31" Type="http://schemas.openxmlformats.org/officeDocument/2006/relationships/image" Target="../media/image2.png"/><Relationship Id="rId32"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F798E53-107F-468D-A86A-B9E27C8FBA8B}"/>
              </a:ext>
            </a:extLst>
          </p:cNvPr>
          <p:cNvSpPr>
            <a:spLocks noGrp="1"/>
          </p:cNvSpPr>
          <p:nvPr>
            <p:ph type="title"/>
          </p:nvPr>
        </p:nvSpPr>
        <p:spPr>
          <a:xfrm>
            <a:off x="719137" y="349140"/>
            <a:ext cx="10751504" cy="936000"/>
          </a:xfrm>
          <a:prstGeom prst="rect">
            <a:avLst/>
          </a:prstGeom>
        </p:spPr>
        <p:txBody>
          <a:bodyPr vert="horz" lIns="0" tIns="0" rIns="0" bIns="0" rtlCol="0" anchor="t">
            <a:noAutofit/>
          </a:bodyPr>
          <a:lstStyle/>
          <a:p>
            <a:r>
              <a:rPr lang="en-GB" noProof="0" dirty="0"/>
              <a:t>Click to edit master text style</a:t>
            </a:r>
          </a:p>
        </p:txBody>
      </p:sp>
      <p:sp>
        <p:nvSpPr>
          <p:cNvPr id="3" name="Espace réservé du texte 2">
            <a:extLst>
              <a:ext uri="{FF2B5EF4-FFF2-40B4-BE49-F238E27FC236}">
                <a16:creationId xmlns:a16="http://schemas.microsoft.com/office/drawing/2014/main" xmlns="" id="{33116353-A2DB-400D-836D-10B770C82C62}"/>
              </a:ext>
            </a:extLst>
          </p:cNvPr>
          <p:cNvSpPr>
            <a:spLocks noGrp="1"/>
          </p:cNvSpPr>
          <p:nvPr>
            <p:ph type="body" idx="1"/>
          </p:nvPr>
        </p:nvSpPr>
        <p:spPr>
          <a:xfrm>
            <a:off x="719137" y="2185200"/>
            <a:ext cx="10751504" cy="3933660"/>
          </a:xfrm>
          <a:prstGeom prst="rect">
            <a:avLst/>
          </a:prstGeom>
        </p:spPr>
        <p:txBody>
          <a:bodyPr vert="horz" lIns="0" tIns="0" rIns="0" bIns="0" rtlCol="0">
            <a:noAutofit/>
          </a:bodyPr>
          <a:lstStyle/>
          <a:p>
            <a:pPr lvl="0"/>
            <a:r>
              <a:rPr lang="en-GB" noProof="0" dirty="0"/>
              <a:t>Click to edit master text style</a:t>
            </a:r>
          </a:p>
          <a:p>
            <a:pPr lvl="1"/>
            <a:r>
              <a:rPr lang="en-GB" noProof="0" dirty="0"/>
              <a:t>Second level</a:t>
            </a:r>
          </a:p>
          <a:p>
            <a:pPr lvl="2"/>
            <a:r>
              <a:rPr lang="en-GB" noProof="0" dirty="0"/>
              <a:t>Third level</a:t>
            </a:r>
          </a:p>
          <a:p>
            <a:pPr lvl="3"/>
            <a:r>
              <a:rPr lang="en-GB" noProof="0" dirty="0"/>
              <a:t>Fourth level</a:t>
            </a:r>
          </a:p>
        </p:txBody>
      </p:sp>
      <p:sp>
        <p:nvSpPr>
          <p:cNvPr id="4" name="Espace réservé de la date 3">
            <a:extLst>
              <a:ext uri="{FF2B5EF4-FFF2-40B4-BE49-F238E27FC236}">
                <a16:creationId xmlns:a16="http://schemas.microsoft.com/office/drawing/2014/main" xmlns="" id="{FDD59078-F0EA-4B2B-B92A-CB1D0AA4F88E}"/>
              </a:ext>
            </a:extLst>
          </p:cNvPr>
          <p:cNvSpPr>
            <a:spLocks noGrp="1"/>
          </p:cNvSpPr>
          <p:nvPr>
            <p:ph type="dt" sz="half" idx="2"/>
          </p:nvPr>
        </p:nvSpPr>
        <p:spPr>
          <a:xfrm>
            <a:off x="4742021" y="6337302"/>
            <a:ext cx="612000" cy="252000"/>
          </a:xfrm>
          <a:prstGeom prst="rect">
            <a:avLst/>
          </a:prstGeom>
        </p:spPr>
        <p:txBody>
          <a:bodyPr vert="horz" lIns="0" tIns="0" rIns="0" bIns="0" rtlCol="0" anchor="ctr">
            <a:noAutofit/>
          </a:bodyPr>
          <a:lstStyle>
            <a:lvl1pPr algn="l">
              <a:lnSpc>
                <a:spcPct val="100000"/>
              </a:lnSpc>
              <a:defRPr sz="800">
                <a:solidFill>
                  <a:schemeClr val="tx1"/>
                </a:solidFill>
              </a:defRPr>
            </a:lvl1pPr>
          </a:lstStyle>
          <a:p>
            <a:fld id="{9D6EA2B5-E859-4E93-A7B5-328BCADB562A}" type="datetime1">
              <a:rPr lang="en-GB" noProof="0" smtClean="0"/>
              <a:t>04/12/2020</a:t>
            </a:fld>
            <a:endParaRPr lang="en-GB" noProof="0" dirty="0"/>
          </a:p>
        </p:txBody>
      </p:sp>
      <p:sp>
        <p:nvSpPr>
          <p:cNvPr id="5" name="Espace réservé du pied de page 4">
            <a:extLst>
              <a:ext uri="{FF2B5EF4-FFF2-40B4-BE49-F238E27FC236}">
                <a16:creationId xmlns:a16="http://schemas.microsoft.com/office/drawing/2014/main" xmlns="" id="{16B74129-F7BE-4703-924F-ACEA71B2544C}"/>
              </a:ext>
            </a:extLst>
          </p:cNvPr>
          <p:cNvSpPr>
            <a:spLocks noGrp="1"/>
          </p:cNvSpPr>
          <p:nvPr>
            <p:ph type="ftr" sz="quarter" idx="3"/>
          </p:nvPr>
        </p:nvSpPr>
        <p:spPr>
          <a:xfrm>
            <a:off x="1026000" y="6337302"/>
            <a:ext cx="3600000" cy="252000"/>
          </a:xfrm>
          <a:prstGeom prst="rect">
            <a:avLst/>
          </a:prstGeom>
        </p:spPr>
        <p:txBody>
          <a:bodyPr vert="horz" lIns="0" tIns="0" rIns="0" bIns="0" rtlCol="0" anchor="ctr">
            <a:noAutofit/>
          </a:bodyPr>
          <a:lstStyle>
            <a:lvl1pPr algn="l">
              <a:lnSpc>
                <a:spcPct val="100000"/>
              </a:lnSpc>
              <a:defRPr sz="800" b="0">
                <a:solidFill>
                  <a:schemeClr val="tx1"/>
                </a:solidFill>
              </a:defRPr>
            </a:lvl1pPr>
          </a:lstStyle>
          <a:p>
            <a:r>
              <a:rPr lang="en-GB" noProof="0" dirty="0"/>
              <a:t>Title of the presentation</a:t>
            </a:r>
          </a:p>
        </p:txBody>
      </p:sp>
      <p:sp>
        <p:nvSpPr>
          <p:cNvPr id="6" name="Espace réservé du numéro de diapositive 5">
            <a:extLst>
              <a:ext uri="{FF2B5EF4-FFF2-40B4-BE49-F238E27FC236}">
                <a16:creationId xmlns:a16="http://schemas.microsoft.com/office/drawing/2014/main" xmlns="" id="{2A1B493F-9EAA-4161-9132-F480E263F13A}"/>
              </a:ext>
            </a:extLst>
          </p:cNvPr>
          <p:cNvSpPr>
            <a:spLocks noGrp="1"/>
          </p:cNvSpPr>
          <p:nvPr>
            <p:ph type="sldNum" sz="quarter" idx="4"/>
          </p:nvPr>
        </p:nvSpPr>
        <p:spPr>
          <a:xfrm>
            <a:off x="719137" y="6337302"/>
            <a:ext cx="360000" cy="252000"/>
          </a:xfrm>
          <a:prstGeom prst="rect">
            <a:avLst/>
          </a:prstGeom>
        </p:spPr>
        <p:txBody>
          <a:bodyPr vert="horz" lIns="0" tIns="0" rIns="0" bIns="0" rtlCol="0" anchor="ctr">
            <a:noAutofit/>
          </a:bodyPr>
          <a:lstStyle>
            <a:lvl1pPr algn="l">
              <a:lnSpc>
                <a:spcPct val="100000"/>
              </a:lnSpc>
              <a:defRPr sz="800" b="1">
                <a:solidFill>
                  <a:schemeClr val="tx1"/>
                </a:solidFill>
              </a:defRPr>
            </a:lvl1pPr>
          </a:lstStyle>
          <a:p>
            <a:fld id="{975A587B-5814-4D9B-9598-FE9CB954CB01}" type="slidenum">
              <a:rPr lang="en-GB" noProof="0" smtClean="0"/>
              <a:pPr/>
              <a:t>‹#›</a:t>
            </a:fld>
            <a:endParaRPr lang="en-GB" noProof="0" dirty="0"/>
          </a:p>
        </p:txBody>
      </p:sp>
      <p:pic>
        <p:nvPicPr>
          <p:cNvPr id="9" name="Image 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Tree>
    <p:extLst>
      <p:ext uri="{BB962C8B-B14F-4D97-AF65-F5344CB8AC3E}">
        <p14:creationId xmlns:p14="http://schemas.microsoft.com/office/powerpoint/2010/main" val="1232752388"/>
      </p:ext>
    </p:extLst>
  </p:cSld>
  <p:clrMap bg1="lt1" tx1="dk1" bg2="lt2" tx2="dk2" accent1="accent1" accent2="accent2" accent3="accent3" accent4="accent4" accent5="accent5" accent6="accent6" hlink="hlink" folHlink="folHlink"/>
  <p:sldLayoutIdLst>
    <p:sldLayoutId id="2147483703" r:id="rId1"/>
    <p:sldLayoutId id="2147483701" r:id="rId2"/>
    <p:sldLayoutId id="2147483702" r:id="rId3"/>
    <p:sldLayoutId id="2147483706" r:id="rId4"/>
    <p:sldLayoutId id="2147483704" r:id="rId5"/>
    <p:sldLayoutId id="2147483707" r:id="rId6"/>
    <p:sldLayoutId id="2147483667" r:id="rId7"/>
    <p:sldLayoutId id="2147483669" r:id="rId8"/>
    <p:sldLayoutId id="2147483671" r:id="rId9"/>
    <p:sldLayoutId id="2147483673" r:id="rId10"/>
    <p:sldLayoutId id="2147483668" r:id="rId11"/>
    <p:sldLayoutId id="2147483708" r:id="rId12"/>
    <p:sldLayoutId id="2147483709" r:id="rId13"/>
    <p:sldLayoutId id="2147483728" r:id="rId14"/>
    <p:sldLayoutId id="2147483711" r:id="rId15"/>
    <p:sldLayoutId id="2147483715" r:id="rId16"/>
    <p:sldLayoutId id="2147483716" r:id="rId17"/>
    <p:sldLayoutId id="2147483712" r:id="rId18"/>
    <p:sldLayoutId id="2147483690" r:id="rId19"/>
    <p:sldLayoutId id="2147483689" r:id="rId20"/>
    <p:sldLayoutId id="2147483679" r:id="rId21"/>
    <p:sldLayoutId id="2147483713" r:id="rId22"/>
    <p:sldLayoutId id="2147483717" r:id="rId23"/>
    <p:sldLayoutId id="2147483718" r:id="rId24"/>
    <p:sldLayoutId id="2147483700" r:id="rId25"/>
    <p:sldLayoutId id="2147483729" r:id="rId26"/>
    <p:sldLayoutId id="2147483730" r:id="rId27"/>
    <p:sldLayoutId id="2147483731" r:id="rId28"/>
  </p:sldLayoutIdLst>
  <p:hf hdr="0" dt="0"/>
  <p:txStyles>
    <p:titleStyle>
      <a:lvl1pPr algn="l" defTabSz="914400" rtl="0" eaLnBrk="1" latinLnBrk="0" hangingPunct="1">
        <a:lnSpc>
          <a:spcPct val="100000"/>
        </a:lnSpc>
        <a:spcBef>
          <a:spcPts val="600"/>
        </a:spcBef>
        <a:buNone/>
        <a:defRPr sz="3000" b="1" kern="1200">
          <a:solidFill>
            <a:schemeClr val="tx2"/>
          </a:solidFill>
          <a:latin typeface="+mj-lt"/>
          <a:ea typeface="+mj-ea"/>
          <a:cs typeface="+mj-cs"/>
        </a:defRPr>
      </a:lvl1pPr>
    </p:titleStyle>
    <p:bodyStyle>
      <a:lvl1pPr marL="355600" indent="-355600" algn="l" defTabSz="914400" rtl="0" eaLnBrk="1" latinLnBrk="0" hangingPunct="1">
        <a:lnSpc>
          <a:spcPct val="100000"/>
        </a:lnSpc>
        <a:spcBef>
          <a:spcPts val="600"/>
        </a:spcBef>
        <a:buClr>
          <a:schemeClr val="tx2"/>
        </a:buClr>
        <a:buSzPct val="60000"/>
        <a:buFontTx/>
        <a:buBlip>
          <a:blip r:embed="rId31"/>
        </a:buBlip>
        <a:defRPr sz="1800" b="1" kern="1200">
          <a:solidFill>
            <a:schemeClr val="tx1"/>
          </a:solidFill>
          <a:latin typeface="+mn-lt"/>
          <a:ea typeface="+mn-ea"/>
          <a:cs typeface="+mn-cs"/>
        </a:defRPr>
      </a:lvl1pPr>
      <a:lvl2pPr marL="625475" indent="-269875" algn="l" defTabSz="914400" rtl="0" eaLnBrk="1" latinLnBrk="0" hangingPunct="1">
        <a:lnSpc>
          <a:spcPct val="100000"/>
        </a:lnSpc>
        <a:spcBef>
          <a:spcPts val="600"/>
        </a:spcBef>
        <a:buClr>
          <a:schemeClr val="tx1">
            <a:lumMod val="60000"/>
            <a:lumOff val="40000"/>
          </a:schemeClr>
        </a:buClr>
        <a:buSzPct val="40000"/>
        <a:buFontTx/>
        <a:buBlip>
          <a:blip r:embed="rId32"/>
        </a:buBlip>
        <a:defRPr sz="1800" kern="1200">
          <a:solidFill>
            <a:schemeClr val="tx1"/>
          </a:solidFill>
          <a:latin typeface="+mn-lt"/>
          <a:ea typeface="+mn-ea"/>
          <a:cs typeface="+mn-cs"/>
        </a:defRPr>
      </a:lvl2pPr>
      <a:lvl3pPr marL="719138"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893763"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5.png"/><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 y="0"/>
            <a:ext cx="6654799" cy="4902200"/>
          </a:xfrm>
          <a:prstGeom prst="rect">
            <a:avLst/>
          </a:prstGeom>
          <a:noFill/>
          <a:ln>
            <a:noFill/>
          </a:ln>
        </p:spPr>
      </p:pic>
      <p:sp>
        <p:nvSpPr>
          <p:cNvPr id="8" name="Rectangle 7"/>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AutoShape 3"/>
          <p:cNvSpPr>
            <a:spLocks noChangeAspect="1" noChangeArrowheads="1" noTextEdit="1"/>
          </p:cNvSpPr>
          <p:nvPr/>
        </p:nvSpPr>
        <p:spPr bwMode="auto">
          <a:xfrm>
            <a:off x="1191684" y="7076017"/>
            <a:ext cx="12192000" cy="15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7" name="Titre 10"/>
          <p:cNvSpPr txBox="1">
            <a:spLocks/>
          </p:cNvSpPr>
          <p:nvPr/>
        </p:nvSpPr>
        <p:spPr bwMode="gray">
          <a:xfrm>
            <a:off x="1055440" y="3971360"/>
            <a:ext cx="6762203" cy="1200308"/>
          </a:xfrm>
          <a:prstGeom prst="rect">
            <a:avLst/>
          </a:prstGeom>
        </p:spPr>
        <p:txBody>
          <a:bodyPr vert="horz" lIns="0" tIns="45710" rIns="0" bIns="45710" rtlCol="0" anchor="b">
            <a:noAutofit/>
          </a:bodyPr>
          <a:lstStyle>
            <a:lvl1pPr algn="l" defTabSz="914199" rtl="0" eaLnBrk="1" latinLnBrk="0" hangingPunct="1">
              <a:lnSpc>
                <a:spcPct val="90000"/>
              </a:lnSpc>
              <a:spcBef>
                <a:spcPct val="0"/>
              </a:spcBef>
              <a:buNone/>
              <a:defRPr sz="220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nSpc>
                <a:spcPct val="120000"/>
              </a:lnSpc>
              <a:spcBef>
                <a:spcPts val="600"/>
              </a:spcBef>
              <a:spcAft>
                <a:spcPts val="600"/>
              </a:spcAft>
            </a:pPr>
            <a:r>
              <a:rPr lang="en-GB" sz="3000" cap="none" dirty="0"/>
              <a:t>SSE</a:t>
            </a:r>
            <a:br>
              <a:rPr lang="en-GB" sz="3000" cap="none" dirty="0"/>
            </a:br>
            <a:r>
              <a:rPr lang="en-GB" sz="3000" cap="none" dirty="0" smtClean="0"/>
              <a:t>Sprint 1 User test report</a:t>
            </a:r>
            <a:endParaRPr lang="en-GB" sz="3000" cap="none" dirty="0"/>
          </a:p>
          <a:p>
            <a:pPr>
              <a:lnSpc>
                <a:spcPct val="120000"/>
              </a:lnSpc>
              <a:spcBef>
                <a:spcPts val="600"/>
              </a:spcBef>
              <a:spcAft>
                <a:spcPts val="600"/>
              </a:spcAft>
            </a:pPr>
            <a:r>
              <a:rPr lang="en-GB" sz="1800" cap="none" dirty="0"/>
              <a:t>Sprint 1 – Wednesday 18</a:t>
            </a:r>
            <a:r>
              <a:rPr lang="en-GB" sz="1800" cap="none" baseline="30000" dirty="0"/>
              <a:t>th</a:t>
            </a:r>
            <a:r>
              <a:rPr lang="en-GB" sz="1800" cap="none" dirty="0"/>
              <a:t> November – Tuesday 1</a:t>
            </a:r>
            <a:r>
              <a:rPr lang="en-GB" sz="1800" cap="none" baseline="30000" dirty="0"/>
              <a:t>st</a:t>
            </a:r>
            <a:r>
              <a:rPr lang="en-GB" sz="1800" cap="none" dirty="0"/>
              <a:t> December</a:t>
            </a:r>
          </a:p>
        </p:txBody>
      </p:sp>
      <p:pic>
        <p:nvPicPr>
          <p:cNvPr id="1026" name="Picture 2" descr="Sse Logo - Uk Big 6 Energy Companies PNG Image | Transparent PNG Free  Download on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76" y="5593278"/>
            <a:ext cx="2090818" cy="82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10</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Findability &amp; identification</a:t>
            </a:r>
            <a:endParaRPr lang="en-GB" b="1" noProof="0" dirty="0">
              <a:solidFill>
                <a:srgbClr val="FF0000"/>
              </a:solidFill>
            </a:endParaRPr>
          </a:p>
        </p:txBody>
      </p:sp>
      <p:sp>
        <p:nvSpPr>
          <p:cNvPr id="9" name="TextBox 8">
            <a:extLst>
              <a:ext uri="{FF2B5EF4-FFF2-40B4-BE49-F238E27FC236}">
                <a16:creationId xmlns:a16="http://schemas.microsoft.com/office/drawing/2014/main" xmlns="" id="{3F71AD49-EFE5-F142-99C7-121DFE186944}"/>
              </a:ext>
            </a:extLst>
          </p:cNvPr>
          <p:cNvSpPr txBox="1"/>
          <p:nvPr/>
        </p:nvSpPr>
        <p:spPr>
          <a:xfrm>
            <a:off x="789600" y="1384425"/>
            <a:ext cx="8268406" cy="3693319"/>
          </a:xfrm>
          <a:prstGeom prst="rect">
            <a:avLst/>
          </a:prstGeom>
          <a:noFill/>
        </p:spPr>
        <p:txBody>
          <a:bodyPr wrap="square" rtlCol="0">
            <a:spAutoFit/>
          </a:bodyPr>
          <a:lstStyle/>
          <a:p>
            <a:pPr fontAlgn="base"/>
            <a:r>
              <a:rPr lang="en-GB" dirty="0"/>
              <a:t>We made an assumption that structuring the list of clients, or sites in a human way – using business name or address - would make them more recognisable. ​</a:t>
            </a:r>
            <a:br>
              <a:rPr lang="en-GB" dirty="0"/>
            </a:br>
            <a:r>
              <a:rPr lang="en-GB" dirty="0"/>
              <a:t>​</a:t>
            </a:r>
            <a:br>
              <a:rPr lang="en-GB" dirty="0"/>
            </a:br>
            <a:r>
              <a:rPr lang="en-GB" dirty="0"/>
              <a:t>However for larger customers and TPIs this assumption was wrong. They use </a:t>
            </a:r>
            <a:r>
              <a:rPr lang="en-GB" b="1" dirty="0"/>
              <a:t>customer numbers </a:t>
            </a:r>
            <a:r>
              <a:rPr lang="en-GB" dirty="0"/>
              <a:t>or </a:t>
            </a:r>
            <a:r>
              <a:rPr lang="en-GB" b="1" dirty="0"/>
              <a:t>site numbers</a:t>
            </a:r>
            <a:r>
              <a:rPr lang="en-GB" dirty="0"/>
              <a:t> instead. This is because addresses may be entered in the system incorrectly. It may also be because of the large number of sites or customers they have in their account. ​</a:t>
            </a:r>
            <a:br>
              <a:rPr lang="en-GB" dirty="0"/>
            </a:br>
            <a:r>
              <a:rPr lang="en-GB" dirty="0"/>
              <a:t>​</a:t>
            </a:r>
            <a:br>
              <a:rPr lang="en-GB" dirty="0"/>
            </a:br>
            <a:r>
              <a:rPr lang="en-GB" b="1" dirty="0" smtClean="0"/>
              <a:t>Next step: </a:t>
            </a:r>
            <a:r>
              <a:rPr lang="en-GB" dirty="0"/>
              <a:t>R</a:t>
            </a:r>
            <a:r>
              <a:rPr lang="en-GB" dirty="0" smtClean="0"/>
              <a:t>econsider </a:t>
            </a:r>
            <a:r>
              <a:rPr lang="en-GB" dirty="0"/>
              <a:t>the way clients are listed, focussing on customer numbers and site numbers to identify meter locations. ​</a:t>
            </a:r>
          </a:p>
          <a:p>
            <a:pPr fontAlgn="base"/>
            <a:r>
              <a:rPr lang="en-US" dirty="0"/>
              <a:t>​</a:t>
            </a:r>
          </a:p>
          <a:p>
            <a:pPr fontAlgn="base"/>
            <a:r>
              <a:rPr lang="en-US" dirty="0"/>
              <a:t>​</a:t>
            </a:r>
            <a:br>
              <a:rPr lang="en-US" dirty="0"/>
            </a:br>
            <a:endParaRPr lang="en-US"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9436100" y="423940"/>
            <a:ext cx="2463800" cy="6121400"/>
          </a:xfrm>
          <a:prstGeom prst="rect">
            <a:avLst/>
          </a:prstGeom>
        </p:spPr>
      </p:pic>
    </p:spTree>
    <p:extLst>
      <p:ext uri="{BB962C8B-B14F-4D97-AF65-F5344CB8AC3E}">
        <p14:creationId xmlns:p14="http://schemas.microsoft.com/office/powerpoint/2010/main" val="26066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11</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Findability </a:t>
            </a:r>
            <a:r>
              <a:rPr lang="en-GB" noProof="0" smtClean="0"/>
              <a:t>&amp; identification</a:t>
            </a:r>
            <a:endParaRPr lang="en-GB" b="1" noProof="0" dirty="0">
              <a:solidFill>
                <a:srgbClr val="FF0000"/>
              </a:solidFill>
            </a:endParaRPr>
          </a:p>
        </p:txBody>
      </p:sp>
      <p:sp>
        <p:nvSpPr>
          <p:cNvPr id="9" name="TextBox 8">
            <a:extLst>
              <a:ext uri="{FF2B5EF4-FFF2-40B4-BE49-F238E27FC236}">
                <a16:creationId xmlns:a16="http://schemas.microsoft.com/office/drawing/2014/main" xmlns="" id="{3F71AD49-EFE5-F142-99C7-121DFE186944}"/>
              </a:ext>
            </a:extLst>
          </p:cNvPr>
          <p:cNvSpPr txBox="1"/>
          <p:nvPr/>
        </p:nvSpPr>
        <p:spPr>
          <a:xfrm>
            <a:off x="789600" y="1384425"/>
            <a:ext cx="8268406" cy="3139321"/>
          </a:xfrm>
          <a:prstGeom prst="rect">
            <a:avLst/>
          </a:prstGeom>
          <a:noFill/>
        </p:spPr>
        <p:txBody>
          <a:bodyPr wrap="square" rtlCol="0">
            <a:spAutoFit/>
          </a:bodyPr>
          <a:lstStyle/>
          <a:p>
            <a:pPr fontAlgn="base"/>
            <a:r>
              <a:rPr lang="en-US" dirty="0"/>
              <a:t>​</a:t>
            </a:r>
            <a:r>
              <a:rPr lang="en-GB" b="1" dirty="0" smtClean="0"/>
              <a:t>Serial </a:t>
            </a:r>
            <a:r>
              <a:rPr lang="en-GB" b="1" dirty="0"/>
              <a:t>numbers </a:t>
            </a:r>
            <a:r>
              <a:rPr lang="en-GB" dirty="0"/>
              <a:t>are an important part of the meter reading screen for larger customers and TPIs. One site may have multiple meters. </a:t>
            </a:r>
            <a:endParaRPr lang="en-GB" dirty="0" smtClean="0"/>
          </a:p>
          <a:p>
            <a:pPr fontAlgn="base"/>
            <a:endParaRPr lang="en-GB" dirty="0"/>
          </a:p>
          <a:p>
            <a:pPr fontAlgn="base"/>
            <a:r>
              <a:rPr lang="en-GB" dirty="0" smtClean="0"/>
              <a:t>For </a:t>
            </a:r>
            <a:r>
              <a:rPr lang="en-GB" dirty="0"/>
              <a:t>Oxford City Council the physical location of a meter may make it unclear which address it belongs to. Instead they need to confirm it's the right meter via serial number.​</a:t>
            </a:r>
            <a:endParaRPr lang="en-GB" dirty="0" smtClean="0"/>
          </a:p>
          <a:p>
            <a:pPr fontAlgn="base"/>
            <a:endParaRPr lang="en-GB" dirty="0"/>
          </a:p>
          <a:p>
            <a:pPr fontAlgn="base"/>
            <a:r>
              <a:rPr lang="en-GB" b="1" dirty="0" smtClean="0"/>
              <a:t>Next step: </a:t>
            </a:r>
            <a:r>
              <a:rPr lang="en-GB" dirty="0" smtClean="0"/>
              <a:t> We need to make the serial numbers more prominent on the meter readings page</a:t>
            </a:r>
            <a:endParaRPr lang="en-GB" b="1" dirty="0"/>
          </a:p>
          <a:p>
            <a:pPr fontAlgn="base"/>
            <a:r>
              <a:rPr lang="en-US" dirty="0"/>
              <a:t>​</a:t>
            </a:r>
            <a:br>
              <a:rPr lang="en-US" dirty="0"/>
            </a:br>
            <a:endParaRPr lang="en-US"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9372601" y="14696"/>
            <a:ext cx="2819400" cy="6659155"/>
          </a:xfrm>
          <a:prstGeom prst="rect">
            <a:avLst/>
          </a:prstGeom>
        </p:spPr>
      </p:pic>
    </p:spTree>
    <p:extLst>
      <p:ext uri="{BB962C8B-B14F-4D97-AF65-F5344CB8AC3E}">
        <p14:creationId xmlns:p14="http://schemas.microsoft.com/office/powerpoint/2010/main" val="151378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12</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8"/>
            <a:ext cx="9389116" cy="782704"/>
          </a:xfrm>
        </p:spPr>
        <p:txBody>
          <a:bodyPr/>
          <a:lstStyle/>
          <a:p>
            <a:r>
              <a:rPr lang="en-GB" noProof="0" smtClean="0"/>
              <a:t>Naming conventions and a lot of numbers</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xmlns="" id="{3F71AD49-EFE5-F142-99C7-121DFE186944}"/>
              </a:ext>
            </a:extLst>
          </p:cNvPr>
          <p:cNvSpPr txBox="1"/>
          <p:nvPr/>
        </p:nvSpPr>
        <p:spPr>
          <a:xfrm>
            <a:off x="789600" y="1384425"/>
            <a:ext cx="6836750" cy="4801314"/>
          </a:xfrm>
          <a:prstGeom prst="rect">
            <a:avLst/>
          </a:prstGeom>
          <a:noFill/>
        </p:spPr>
        <p:txBody>
          <a:bodyPr wrap="square" rtlCol="0">
            <a:spAutoFit/>
          </a:bodyPr>
          <a:lstStyle/>
          <a:p>
            <a:pPr fontAlgn="base"/>
            <a:r>
              <a:rPr lang="en-US" dirty="0" smtClean="0"/>
              <a:t>There is an inconsistency in the naming of MPAN numbers.</a:t>
            </a:r>
          </a:p>
          <a:p>
            <a:pPr fontAlgn="base"/>
            <a:r>
              <a:rPr lang="en-US" dirty="0" smtClean="0"/>
              <a:t>On the SSE site and the portal it is referred as MPAN. On printed bills it is called supply number. </a:t>
            </a:r>
          </a:p>
          <a:p>
            <a:pPr fontAlgn="base"/>
            <a:r>
              <a:rPr lang="en-US" dirty="0" smtClean="0"/>
              <a:t>This has the potential to cause confusion.</a:t>
            </a:r>
          </a:p>
          <a:p>
            <a:pPr fontAlgn="base"/>
            <a:endParaRPr lang="en-US" dirty="0"/>
          </a:p>
          <a:p>
            <a:pPr fontAlgn="base"/>
            <a:r>
              <a:rPr lang="en-US" dirty="0" smtClean="0"/>
              <a:t>Service account numbers are also called site IDs.</a:t>
            </a:r>
          </a:p>
          <a:p>
            <a:pPr fontAlgn="base"/>
            <a:endParaRPr lang="en-US" dirty="0"/>
          </a:p>
          <a:p>
            <a:pPr fontAlgn="base"/>
            <a:r>
              <a:rPr lang="en-US" dirty="0" smtClean="0"/>
              <a:t>Customers may also not be aware of what all the numbers in the portal are or mean. The participant from the local authority described having hundreds of customer numbers, which shouldn’t be the case. They were perhaps referring to Service account numbers.</a:t>
            </a:r>
          </a:p>
          <a:p>
            <a:pPr fontAlgn="base"/>
            <a:endParaRPr lang="en-US" dirty="0"/>
          </a:p>
          <a:p>
            <a:pPr fontAlgn="base"/>
            <a:r>
              <a:rPr lang="en-US" b="1" dirty="0" smtClean="0"/>
              <a:t>Recommendation:</a:t>
            </a:r>
            <a:r>
              <a:rPr lang="en-US" dirty="0" smtClean="0"/>
              <a:t> Given the volume of different numbers associated with a meter and a customer, </a:t>
            </a:r>
            <a:r>
              <a:rPr lang="en-US" dirty="0"/>
              <a:t>t</a:t>
            </a:r>
            <a:r>
              <a:rPr lang="en-US" dirty="0" smtClean="0"/>
              <a:t>here needs to be consistency in how certain numbers are referred to. Especially when communicating with customers.  </a:t>
            </a:r>
            <a:endParaRPr lang="en-GB" b="1" dirty="0" smtClean="0"/>
          </a:p>
        </p:txBody>
      </p:sp>
      <p:pic>
        <p:nvPicPr>
          <p:cNvPr id="5" name="Picture 4"/>
          <p:cNvPicPr>
            <a:picLocks noChangeAspect="1"/>
          </p:cNvPicPr>
          <p:nvPr/>
        </p:nvPicPr>
        <p:blipFill>
          <a:blip r:embed="rId3"/>
          <a:stretch>
            <a:fillRect/>
          </a:stretch>
        </p:blipFill>
        <p:spPr>
          <a:xfrm>
            <a:off x="8037095" y="1649809"/>
            <a:ext cx="3609808" cy="773530"/>
          </a:xfrm>
          <a:prstGeom prst="rect">
            <a:avLst/>
          </a:prstGeom>
          <a:ln>
            <a:solidFill>
              <a:schemeClr val="bg1">
                <a:lumMod val="75000"/>
              </a:schemeClr>
            </a:solidFill>
          </a:ln>
        </p:spPr>
      </p:pic>
      <p:pic>
        <p:nvPicPr>
          <p:cNvPr id="6" name="Picture 5"/>
          <p:cNvPicPr>
            <a:picLocks noChangeAspect="1"/>
          </p:cNvPicPr>
          <p:nvPr/>
        </p:nvPicPr>
        <p:blipFill>
          <a:blip r:embed="rId4"/>
          <a:stretch>
            <a:fillRect/>
          </a:stretch>
        </p:blipFill>
        <p:spPr>
          <a:xfrm>
            <a:off x="8037095" y="3114092"/>
            <a:ext cx="3609808" cy="2322007"/>
          </a:xfrm>
          <a:prstGeom prst="rect">
            <a:avLst/>
          </a:prstGeom>
          <a:ln>
            <a:solidFill>
              <a:schemeClr val="bg1">
                <a:lumMod val="75000"/>
              </a:schemeClr>
            </a:solidFill>
          </a:ln>
        </p:spPr>
      </p:pic>
      <p:sp>
        <p:nvSpPr>
          <p:cNvPr id="12" name="TextBox 11">
            <a:extLst>
              <a:ext uri="{FF2B5EF4-FFF2-40B4-BE49-F238E27FC236}">
                <a16:creationId xmlns:a16="http://schemas.microsoft.com/office/drawing/2014/main" xmlns="" id="{3F71AD49-EFE5-F142-99C7-121DFE186944}"/>
              </a:ext>
            </a:extLst>
          </p:cNvPr>
          <p:cNvSpPr txBox="1"/>
          <p:nvPr/>
        </p:nvSpPr>
        <p:spPr>
          <a:xfrm>
            <a:off x="8325852" y="1263763"/>
            <a:ext cx="3073753" cy="369332"/>
          </a:xfrm>
          <a:prstGeom prst="rect">
            <a:avLst/>
          </a:prstGeom>
          <a:noFill/>
        </p:spPr>
        <p:txBody>
          <a:bodyPr wrap="square" rtlCol="0">
            <a:spAutoFit/>
          </a:bodyPr>
          <a:lstStyle/>
          <a:p>
            <a:pPr algn="ctr" fontAlgn="base"/>
            <a:r>
              <a:rPr lang="en-US" dirty="0" smtClean="0"/>
              <a:t>On the SSE site</a:t>
            </a:r>
            <a:endParaRPr lang="en-GB" dirty="0" smtClean="0"/>
          </a:p>
        </p:txBody>
      </p:sp>
      <p:sp>
        <p:nvSpPr>
          <p:cNvPr id="13" name="TextBox 12">
            <a:extLst>
              <a:ext uri="{FF2B5EF4-FFF2-40B4-BE49-F238E27FC236}">
                <a16:creationId xmlns:a16="http://schemas.microsoft.com/office/drawing/2014/main" xmlns="" id="{3F71AD49-EFE5-F142-99C7-121DFE186944}"/>
              </a:ext>
            </a:extLst>
          </p:cNvPr>
          <p:cNvSpPr txBox="1"/>
          <p:nvPr/>
        </p:nvSpPr>
        <p:spPr>
          <a:xfrm>
            <a:off x="8325852" y="2658253"/>
            <a:ext cx="3073753" cy="369332"/>
          </a:xfrm>
          <a:prstGeom prst="rect">
            <a:avLst/>
          </a:prstGeom>
          <a:noFill/>
        </p:spPr>
        <p:txBody>
          <a:bodyPr wrap="square" rtlCol="0">
            <a:spAutoFit/>
          </a:bodyPr>
          <a:lstStyle/>
          <a:p>
            <a:pPr algn="ctr" fontAlgn="base"/>
            <a:r>
              <a:rPr lang="en-US" dirty="0" smtClean="0"/>
              <a:t>On the SSE bill</a:t>
            </a:r>
            <a:endParaRPr lang="en-GB" dirty="0" smtClean="0"/>
          </a:p>
        </p:txBody>
      </p:sp>
    </p:spTree>
    <p:extLst>
      <p:ext uri="{BB962C8B-B14F-4D97-AF65-F5344CB8AC3E}">
        <p14:creationId xmlns:p14="http://schemas.microsoft.com/office/powerpoint/2010/main" val="181512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13</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Submitting meter reads</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9372601" y="14696"/>
            <a:ext cx="2819400" cy="6659155"/>
          </a:xfrm>
          <a:prstGeom prst="rect">
            <a:avLst/>
          </a:prstGeom>
        </p:spPr>
      </p:pic>
      <p:sp>
        <p:nvSpPr>
          <p:cNvPr id="12" name="TextBox 11">
            <a:extLst>
              <a:ext uri="{FF2B5EF4-FFF2-40B4-BE49-F238E27FC236}">
                <a16:creationId xmlns:a16="http://schemas.microsoft.com/office/drawing/2014/main" xmlns="" id="{3F71AD49-EFE5-F142-99C7-121DFE186944}"/>
              </a:ext>
            </a:extLst>
          </p:cNvPr>
          <p:cNvSpPr txBox="1"/>
          <p:nvPr/>
        </p:nvSpPr>
        <p:spPr>
          <a:xfrm>
            <a:off x="789600" y="1384425"/>
            <a:ext cx="8268406" cy="5078313"/>
          </a:xfrm>
          <a:prstGeom prst="rect">
            <a:avLst/>
          </a:prstGeom>
          <a:noFill/>
        </p:spPr>
        <p:txBody>
          <a:bodyPr wrap="square" rtlCol="0">
            <a:spAutoFit/>
          </a:bodyPr>
          <a:lstStyle/>
          <a:p>
            <a:pPr fontAlgn="base"/>
            <a:r>
              <a:rPr lang="en-GB" dirty="0" smtClean="0"/>
              <a:t>​The participant from a local authority voiced their frustration at having to repeatedly fill in the ‘submit reading’ form on the current portal. </a:t>
            </a:r>
          </a:p>
          <a:p>
            <a:pPr fontAlgn="base"/>
            <a:endParaRPr lang="en-GB" dirty="0"/>
          </a:p>
          <a:p>
            <a:pPr fontAlgn="base"/>
            <a:r>
              <a:rPr lang="en-GB" dirty="0" smtClean="0"/>
              <a:t>Having the meter read functionality within the portal would help with this. They were happy with only having to enter the meter read number and the date. </a:t>
            </a:r>
          </a:p>
          <a:p>
            <a:pPr fontAlgn="base"/>
            <a:endParaRPr lang="en-GB" dirty="0"/>
          </a:p>
          <a:p>
            <a:pPr fontAlgn="base"/>
            <a:r>
              <a:rPr lang="en-GB" dirty="0" smtClean="0"/>
              <a:t>They did wonder how this would work with multiple meters on the same site. </a:t>
            </a:r>
            <a:r>
              <a:rPr lang="en-US" dirty="0" smtClean="0"/>
              <a:t>​</a:t>
            </a:r>
          </a:p>
          <a:p>
            <a:pPr fontAlgn="base"/>
            <a:r>
              <a:rPr lang="en-GB" dirty="0" smtClean="0"/>
              <a:t>​</a:t>
            </a:r>
          </a:p>
          <a:p>
            <a:pPr fontAlgn="base"/>
            <a:r>
              <a:rPr lang="en-GB" dirty="0" smtClean="0"/>
              <a:t>Participants were not sure if the last meter read was an estimate.</a:t>
            </a:r>
          </a:p>
          <a:p>
            <a:pPr fontAlgn="base"/>
            <a:endParaRPr lang="en-GB" dirty="0"/>
          </a:p>
          <a:p>
            <a:pPr fontAlgn="base"/>
            <a:r>
              <a:rPr lang="en-GB" dirty="0" smtClean="0"/>
              <a:t>Being able to add the date taken was important as the people entering the readings aren’t always the people at the property. They will be sent the numbers and may enter them a few days later.  ​</a:t>
            </a:r>
          </a:p>
          <a:p>
            <a:pPr fontAlgn="base"/>
            <a:endParaRPr lang="en-GB" dirty="0"/>
          </a:p>
          <a:p>
            <a:pPr fontAlgn="base"/>
            <a:r>
              <a:rPr lang="en-GB" b="1" dirty="0" smtClean="0"/>
              <a:t>Next steps: </a:t>
            </a:r>
            <a:r>
              <a:rPr lang="en-GB" dirty="0"/>
              <a:t>Flag if a reading was an </a:t>
            </a:r>
            <a:r>
              <a:rPr lang="en-GB" dirty="0" smtClean="0"/>
              <a:t>estimate, work on version with more complex meter set ups.</a:t>
            </a:r>
            <a:endParaRPr lang="en-GB" b="1" dirty="0"/>
          </a:p>
          <a:p>
            <a:pPr fontAlgn="base"/>
            <a:endParaRPr lang="en-GB" b="1" dirty="0" smtClean="0"/>
          </a:p>
          <a:p>
            <a:pPr fontAlgn="base"/>
            <a:r>
              <a:rPr lang="en-GB" dirty="0" smtClean="0"/>
              <a:t>​</a:t>
            </a:r>
          </a:p>
        </p:txBody>
      </p:sp>
    </p:spTree>
    <p:extLst>
      <p:ext uri="{BB962C8B-B14F-4D97-AF65-F5344CB8AC3E}">
        <p14:creationId xmlns:p14="http://schemas.microsoft.com/office/powerpoint/2010/main" val="26638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14</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Submitting meter reads</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9372601" y="14696"/>
            <a:ext cx="2819400" cy="6659155"/>
          </a:xfrm>
          <a:prstGeom prst="rect">
            <a:avLst/>
          </a:prstGeom>
        </p:spPr>
      </p:pic>
      <p:sp>
        <p:nvSpPr>
          <p:cNvPr id="12" name="TextBox 11">
            <a:extLst>
              <a:ext uri="{FF2B5EF4-FFF2-40B4-BE49-F238E27FC236}">
                <a16:creationId xmlns:a16="http://schemas.microsoft.com/office/drawing/2014/main" xmlns="" id="{3F71AD49-EFE5-F142-99C7-121DFE186944}"/>
              </a:ext>
            </a:extLst>
          </p:cNvPr>
          <p:cNvSpPr txBox="1"/>
          <p:nvPr/>
        </p:nvSpPr>
        <p:spPr>
          <a:xfrm>
            <a:off x="789600" y="1384425"/>
            <a:ext cx="8268406" cy="1754326"/>
          </a:xfrm>
          <a:prstGeom prst="rect">
            <a:avLst/>
          </a:prstGeom>
          <a:noFill/>
        </p:spPr>
        <p:txBody>
          <a:bodyPr wrap="square" rtlCol="0">
            <a:spAutoFit/>
          </a:bodyPr>
          <a:lstStyle/>
          <a:p>
            <a:pPr fontAlgn="base"/>
            <a:r>
              <a:rPr lang="en-GB" dirty="0"/>
              <a:t>Participants were concerned about accuracy of the readings and human error. There needs to be some form of validation in place to flag if a reading entered looks inaccurate, to help reduce human error. E.g. lower than previous read or vastly higher.</a:t>
            </a:r>
          </a:p>
          <a:p>
            <a:pPr fontAlgn="base"/>
            <a:endParaRPr lang="en-GB" dirty="0"/>
          </a:p>
          <a:p>
            <a:pPr fontAlgn="base"/>
            <a:r>
              <a:rPr lang="en-GB" b="1" dirty="0"/>
              <a:t>Next steps: </a:t>
            </a:r>
            <a:r>
              <a:rPr lang="en-GB" dirty="0"/>
              <a:t>Consider validation of the meter reading form fields. </a:t>
            </a:r>
            <a:endParaRPr lang="en-GB" b="1" dirty="0"/>
          </a:p>
        </p:txBody>
      </p:sp>
    </p:spTree>
    <p:extLst>
      <p:ext uri="{BB962C8B-B14F-4D97-AF65-F5344CB8AC3E}">
        <p14:creationId xmlns:p14="http://schemas.microsoft.com/office/powerpoint/2010/main" val="104616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15</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Photos</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xmlns="" id="{3F71AD49-EFE5-F142-99C7-121DFE186944}"/>
              </a:ext>
            </a:extLst>
          </p:cNvPr>
          <p:cNvSpPr txBox="1"/>
          <p:nvPr/>
        </p:nvSpPr>
        <p:spPr>
          <a:xfrm>
            <a:off x="789600" y="1384425"/>
            <a:ext cx="7268550" cy="3693319"/>
          </a:xfrm>
          <a:prstGeom prst="rect">
            <a:avLst/>
          </a:prstGeom>
          <a:noFill/>
        </p:spPr>
        <p:txBody>
          <a:bodyPr wrap="square" rtlCol="0">
            <a:spAutoFit/>
          </a:bodyPr>
          <a:lstStyle/>
          <a:p>
            <a:pPr fontAlgn="base"/>
            <a:r>
              <a:rPr lang="en-GB" dirty="0"/>
              <a:t>Both TPIs talked about taking photos and sending them to SSE as evidence. </a:t>
            </a:r>
            <a:endParaRPr lang="en-GB" dirty="0" smtClean="0"/>
          </a:p>
          <a:p>
            <a:pPr fontAlgn="base"/>
            <a:endParaRPr lang="en-GB" dirty="0" smtClean="0"/>
          </a:p>
          <a:p>
            <a:pPr fontAlgn="base"/>
            <a:r>
              <a:rPr lang="en-GB" dirty="0" smtClean="0"/>
              <a:t>One customer talked about having hundreds of photos of meter on their phone from all their properties.</a:t>
            </a:r>
          </a:p>
          <a:p>
            <a:pPr fontAlgn="base"/>
            <a:endParaRPr lang="en-GB" dirty="0"/>
          </a:p>
          <a:p>
            <a:pPr fontAlgn="base"/>
            <a:r>
              <a:rPr lang="en-GB" dirty="0" smtClean="0"/>
              <a:t>Some </a:t>
            </a:r>
            <a:r>
              <a:rPr lang="en-GB" dirty="0"/>
              <a:t>even just sent photos to SSE to read and input into the system.​</a:t>
            </a:r>
            <a:endParaRPr lang="en-GB" dirty="0" smtClean="0"/>
          </a:p>
          <a:p>
            <a:pPr fontAlgn="base"/>
            <a:endParaRPr lang="en-GB" dirty="0"/>
          </a:p>
          <a:p>
            <a:pPr fontAlgn="base"/>
            <a:endParaRPr lang="en-GB" dirty="0"/>
          </a:p>
          <a:p>
            <a:pPr fontAlgn="base"/>
            <a:r>
              <a:rPr lang="en-GB" dirty="0"/>
              <a:t>​</a:t>
            </a:r>
          </a:p>
          <a:p>
            <a:pPr fontAlgn="base"/>
            <a:r>
              <a:rPr lang="en-GB" b="1" dirty="0" smtClean="0"/>
              <a:t>Next steps: </a:t>
            </a:r>
            <a:r>
              <a:rPr lang="en-GB" dirty="0" smtClean="0"/>
              <a:t>We </a:t>
            </a:r>
            <a:r>
              <a:rPr lang="en-GB" dirty="0"/>
              <a:t>want to investigate the reliability </a:t>
            </a:r>
            <a:r>
              <a:rPr lang="en-GB" dirty="0" smtClean="0"/>
              <a:t>and value of </a:t>
            </a:r>
            <a:r>
              <a:rPr lang="en-GB" dirty="0"/>
              <a:t>adding meter readings by users </a:t>
            </a:r>
            <a:r>
              <a:rPr lang="en-GB" b="1" dirty="0"/>
              <a:t>uploading </a:t>
            </a:r>
            <a:r>
              <a:rPr lang="en-GB" dirty="0"/>
              <a:t>a </a:t>
            </a:r>
            <a:r>
              <a:rPr lang="en-GB" b="1" dirty="0"/>
              <a:t>photo </a:t>
            </a:r>
            <a:r>
              <a:rPr lang="en-GB" dirty="0"/>
              <a:t>of their meter reading, and whether users will trust this process.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378" r="34252" b="21260"/>
          <a:stretch/>
        </p:blipFill>
        <p:spPr>
          <a:xfrm>
            <a:off x="8325075" y="592887"/>
            <a:ext cx="3600000" cy="5400000"/>
          </a:xfrm>
          <a:prstGeom prst="rect">
            <a:avLst/>
          </a:prstGeom>
        </p:spPr>
      </p:pic>
    </p:spTree>
    <p:extLst>
      <p:ext uri="{BB962C8B-B14F-4D97-AF65-F5344CB8AC3E}">
        <p14:creationId xmlns:p14="http://schemas.microsoft.com/office/powerpoint/2010/main" val="189254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16</a:t>
            </a:fld>
            <a:endParaRPr lang="en-GB" dirty="0">
              <a:solidFill>
                <a:srgbClr val="FFFFFF"/>
              </a:solidFill>
            </a:endParaRPr>
          </a:p>
        </p:txBody>
      </p:sp>
      <p:sp>
        <p:nvSpPr>
          <p:cNvPr id="7" name="Rectangle 6"/>
          <p:cNvSpPr/>
          <p:nvPr/>
        </p:nvSpPr>
        <p:spPr>
          <a:xfrm>
            <a:off x="96254" y="6774711"/>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Photos</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xmlns="" id="{3F71AD49-EFE5-F142-99C7-121DFE186944}"/>
              </a:ext>
            </a:extLst>
          </p:cNvPr>
          <p:cNvSpPr txBox="1"/>
          <p:nvPr/>
        </p:nvSpPr>
        <p:spPr>
          <a:xfrm>
            <a:off x="789600" y="1384425"/>
            <a:ext cx="8268406" cy="5078313"/>
          </a:xfrm>
          <a:prstGeom prst="rect">
            <a:avLst/>
          </a:prstGeom>
          <a:noFill/>
        </p:spPr>
        <p:txBody>
          <a:bodyPr wrap="square" rtlCol="0">
            <a:spAutoFit/>
          </a:bodyPr>
          <a:lstStyle/>
          <a:p>
            <a:pPr fontAlgn="base"/>
            <a:r>
              <a:rPr lang="en-GB" b="1" dirty="0" smtClean="0"/>
              <a:t>Advantages </a:t>
            </a:r>
            <a:r>
              <a:rPr lang="en-GB" b="1" dirty="0"/>
              <a:t>include:​</a:t>
            </a:r>
          </a:p>
          <a:p>
            <a:pPr marL="285750" indent="-285750" fontAlgn="base">
              <a:buFont typeface="Arial" charset="0"/>
              <a:buChar char="•"/>
            </a:pPr>
            <a:r>
              <a:rPr lang="en-GB" dirty="0"/>
              <a:t>as well as the image of the meter reading, photographs contain timestamps​</a:t>
            </a:r>
          </a:p>
          <a:p>
            <a:pPr marL="285750" indent="-285750" fontAlgn="base">
              <a:buFont typeface="Arial" charset="0"/>
              <a:buChar char="•"/>
            </a:pPr>
            <a:r>
              <a:rPr lang="en-GB" dirty="0"/>
              <a:t>reducing input time​</a:t>
            </a:r>
          </a:p>
          <a:p>
            <a:pPr marL="285750" indent="-285750" fontAlgn="base">
              <a:buFont typeface="Arial" charset="0"/>
              <a:buChar char="•"/>
            </a:pPr>
            <a:r>
              <a:rPr lang="en-GB" dirty="0"/>
              <a:t>reducing keying errors​</a:t>
            </a:r>
          </a:p>
          <a:p>
            <a:pPr marL="285750" indent="-285750" fontAlgn="base">
              <a:buFont typeface="Arial" charset="0"/>
              <a:buChar char="•"/>
            </a:pPr>
            <a:r>
              <a:rPr lang="en-GB" dirty="0"/>
              <a:t>reducing bill disputes​</a:t>
            </a:r>
          </a:p>
          <a:p>
            <a:pPr fontAlgn="base"/>
            <a:r>
              <a:rPr lang="en-GB" dirty="0"/>
              <a:t>​</a:t>
            </a:r>
          </a:p>
          <a:p>
            <a:pPr fontAlgn="base"/>
            <a:r>
              <a:rPr lang="en-GB" b="1" dirty="0" smtClean="0"/>
              <a:t>How can we do this?​</a:t>
            </a:r>
          </a:p>
          <a:p>
            <a:pPr marL="285750" indent="-285750" fontAlgn="base">
              <a:buFont typeface="Arial" charset="0"/>
              <a:buChar char="•"/>
            </a:pPr>
            <a:r>
              <a:rPr lang="en-GB" dirty="0" smtClean="0"/>
              <a:t>Optical </a:t>
            </a:r>
            <a:r>
              <a:rPr lang="en-GB" dirty="0"/>
              <a:t>Character Recognition (OCR) converts texts in image documents into machine-readable digital data format.​</a:t>
            </a:r>
          </a:p>
          <a:p>
            <a:pPr marL="285750" indent="-285750" fontAlgn="base">
              <a:buFont typeface="Arial" charset="0"/>
              <a:buChar char="•"/>
            </a:pPr>
            <a:r>
              <a:rPr lang="en-GB" dirty="0"/>
              <a:t>APIs and open-source solutions​</a:t>
            </a:r>
          </a:p>
          <a:p>
            <a:pPr fontAlgn="base"/>
            <a:r>
              <a:rPr lang="en-GB" dirty="0"/>
              <a:t>​</a:t>
            </a:r>
          </a:p>
          <a:p>
            <a:pPr fontAlgn="base"/>
            <a:r>
              <a:rPr lang="en-GB" b="1" dirty="0"/>
              <a:t>Potential pitfalls:​</a:t>
            </a:r>
          </a:p>
          <a:p>
            <a:pPr marL="285750" indent="-285750" fontAlgn="base">
              <a:buFont typeface="Arial" charset="0"/>
              <a:buChar char="•"/>
            </a:pPr>
            <a:r>
              <a:rPr lang="en-GB" dirty="0"/>
              <a:t>meters have several pieces of text on them - can the OCR detect the correct numbers?​</a:t>
            </a:r>
          </a:p>
          <a:p>
            <a:pPr marL="285750" indent="-285750" fontAlgn="base">
              <a:buFont typeface="Arial" charset="0"/>
              <a:buChar char="•"/>
            </a:pPr>
            <a:r>
              <a:rPr lang="en-GB" dirty="0"/>
              <a:t>can images produce accurate results with poor levels of contrast/low quality?</a:t>
            </a:r>
            <a:r>
              <a:rPr lang="en-US" dirty="0"/>
              <a:t>​</a:t>
            </a:r>
          </a:p>
          <a:p>
            <a:pPr marL="285750" indent="-285750" fontAlgn="base">
              <a:buFont typeface="Arial" charset="0"/>
              <a:buChar char="•"/>
            </a:pPr>
            <a:r>
              <a:rPr lang="en-GB" dirty="0"/>
              <a:t>does the cost of this technology outweigh the benefits?</a:t>
            </a:r>
            <a:endParaRPr lang="en-US" dirty="0"/>
          </a:p>
          <a:p>
            <a:pPr fontAlgn="base"/>
            <a:endParaRPr lang="en-GB" dirty="0"/>
          </a:p>
          <a:p>
            <a:pPr fontAlgn="base"/>
            <a:endParaRPr lang="en-GB" dirty="0"/>
          </a:p>
        </p:txBody>
      </p:sp>
      <p:pic>
        <p:nvPicPr>
          <p:cNvPr id="4" name="Picture 3"/>
          <p:cNvPicPr>
            <a:picLocks noChangeAspect="1"/>
          </p:cNvPicPr>
          <p:nvPr/>
        </p:nvPicPr>
        <p:blipFill>
          <a:blip r:embed="rId3"/>
          <a:stretch>
            <a:fillRect/>
          </a:stretch>
        </p:blipFill>
        <p:spPr>
          <a:xfrm>
            <a:off x="9582150" y="1098650"/>
            <a:ext cx="2119331" cy="2023510"/>
          </a:xfrm>
          <a:prstGeom prst="rect">
            <a:avLst/>
          </a:prstGeom>
        </p:spPr>
      </p:pic>
      <p:pic>
        <p:nvPicPr>
          <p:cNvPr id="5" name="Picture 4"/>
          <p:cNvPicPr>
            <a:picLocks noChangeAspect="1"/>
          </p:cNvPicPr>
          <p:nvPr/>
        </p:nvPicPr>
        <p:blipFill>
          <a:blip r:embed="rId4"/>
          <a:stretch>
            <a:fillRect/>
          </a:stretch>
        </p:blipFill>
        <p:spPr>
          <a:xfrm>
            <a:off x="9582150" y="3710084"/>
            <a:ext cx="2100847" cy="511017"/>
          </a:xfrm>
          <a:prstGeom prst="rect">
            <a:avLst/>
          </a:prstGeom>
        </p:spPr>
      </p:pic>
      <p:sp>
        <p:nvSpPr>
          <p:cNvPr id="6" name="Rectangle 5"/>
          <p:cNvSpPr/>
          <p:nvPr/>
        </p:nvSpPr>
        <p:spPr>
          <a:xfrm>
            <a:off x="10166099" y="5000791"/>
            <a:ext cx="1003801" cy="369332"/>
          </a:xfrm>
          <a:prstGeom prst="rect">
            <a:avLst/>
          </a:prstGeom>
        </p:spPr>
        <p:txBody>
          <a:bodyPr wrap="none">
            <a:spAutoFit/>
          </a:bodyPr>
          <a:lstStyle/>
          <a:p>
            <a:r>
              <a:rPr lang="en-GB" dirty="0" smtClean="0"/>
              <a:t>“01326”</a:t>
            </a:r>
            <a:endParaRPr lang="en-US" dirty="0"/>
          </a:p>
        </p:txBody>
      </p:sp>
      <p:cxnSp>
        <p:nvCxnSpPr>
          <p:cNvPr id="13" name="Straight Arrow Connector 12"/>
          <p:cNvCxnSpPr/>
          <p:nvPr/>
        </p:nvCxnSpPr>
        <p:spPr>
          <a:xfrm>
            <a:off x="10632573" y="3223020"/>
            <a:ext cx="0" cy="3862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491508" y="4442149"/>
            <a:ext cx="352982" cy="369332"/>
          </a:xfrm>
          <a:prstGeom prst="rect">
            <a:avLst/>
          </a:prstGeom>
        </p:spPr>
        <p:txBody>
          <a:bodyPr wrap="none">
            <a:spAutoFit/>
          </a:bodyPr>
          <a:lstStyle/>
          <a:p>
            <a:r>
              <a:rPr lang="en-GB" dirty="0"/>
              <a:t>=</a:t>
            </a:r>
            <a:endParaRPr lang="en-US" dirty="0"/>
          </a:p>
        </p:txBody>
      </p:sp>
    </p:spTree>
    <p:extLst>
      <p:ext uri="{BB962C8B-B14F-4D97-AF65-F5344CB8AC3E}">
        <p14:creationId xmlns:p14="http://schemas.microsoft.com/office/powerpoint/2010/main" val="51363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03</a:t>
            </a:r>
            <a:endParaRPr lang="en-US" dirty="0"/>
          </a:p>
        </p:txBody>
      </p:sp>
      <p:sp>
        <p:nvSpPr>
          <p:cNvPr id="3" name="Text Placeholder 2"/>
          <p:cNvSpPr>
            <a:spLocks noGrp="1"/>
          </p:cNvSpPr>
          <p:nvPr>
            <p:ph type="body" idx="1"/>
          </p:nvPr>
        </p:nvSpPr>
        <p:spPr/>
        <p:txBody>
          <a:bodyPr/>
          <a:lstStyle/>
          <a:p>
            <a:r>
              <a:rPr lang="en-GB" dirty="0"/>
              <a:t>Getting </a:t>
            </a:r>
            <a:r>
              <a:rPr lang="en-GB" dirty="0" smtClean="0"/>
              <a:t>TPIs clients to </a:t>
            </a:r>
            <a:r>
              <a:rPr lang="en-GB" dirty="0"/>
              <a:t>submit the readings</a:t>
            </a:r>
            <a:endParaRPr lang="en-US" dirty="0"/>
          </a:p>
        </p:txBody>
      </p:sp>
      <p:sp>
        <p:nvSpPr>
          <p:cNvPr id="4" name="Footer Placeholder 3"/>
          <p:cNvSpPr>
            <a:spLocks noGrp="1"/>
          </p:cNvSpPr>
          <p:nvPr>
            <p:ph type="ftr" sz="quarter" idx="11"/>
          </p:nvPr>
        </p:nvSpPr>
        <p:spPr/>
        <p:txBody>
          <a:bodyPr/>
          <a:lstStyle/>
          <a:p>
            <a:r>
              <a:rPr lang="en-GB" noProof="0" dirty="0" smtClean="0"/>
              <a:t>Sprint 1 user testing report</a:t>
            </a:r>
            <a:endParaRPr lang="en-GB" noProof="0" dirty="0"/>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17</a:t>
            </a:fld>
            <a:endParaRPr lang="en-GB" noProof="0" dirty="0"/>
          </a:p>
        </p:txBody>
      </p:sp>
    </p:spTree>
    <p:extLst>
      <p:ext uri="{BB962C8B-B14F-4D97-AF65-F5344CB8AC3E}">
        <p14:creationId xmlns:p14="http://schemas.microsoft.com/office/powerpoint/2010/main" val="25115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18</a:t>
            </a:fld>
            <a:endParaRPr lang="en-GB" dirty="0">
              <a:solidFill>
                <a:srgbClr val="FFFFFF"/>
              </a:solidFill>
            </a:endParaRPr>
          </a:p>
        </p:txBody>
      </p:sp>
      <p:sp>
        <p:nvSpPr>
          <p:cNvPr id="7" name="Rectangle 6"/>
          <p:cNvSpPr/>
          <p:nvPr/>
        </p:nvSpPr>
        <p:spPr>
          <a:xfrm>
            <a:off x="96254" y="6739275"/>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What </a:t>
            </a:r>
            <a:r>
              <a:rPr lang="en-GB" noProof="0" smtClean="0"/>
              <a:t>we tested</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3683265" y="1537451"/>
            <a:ext cx="2015415" cy="3634637"/>
          </a:xfrm>
          <a:prstGeom prst="rect">
            <a:avLst/>
          </a:prstGeom>
        </p:spPr>
      </p:pic>
      <p:pic>
        <p:nvPicPr>
          <p:cNvPr id="5" name="Picture 4"/>
          <p:cNvPicPr>
            <a:picLocks noChangeAspect="1"/>
          </p:cNvPicPr>
          <p:nvPr/>
        </p:nvPicPr>
        <p:blipFill>
          <a:blip r:embed="rId4"/>
          <a:stretch>
            <a:fillRect/>
          </a:stretch>
        </p:blipFill>
        <p:spPr>
          <a:xfrm>
            <a:off x="6482753" y="1537451"/>
            <a:ext cx="2148501" cy="3613652"/>
          </a:xfrm>
          <a:prstGeom prst="rect">
            <a:avLst/>
          </a:prstGeom>
        </p:spPr>
      </p:pic>
      <p:pic>
        <p:nvPicPr>
          <p:cNvPr id="6" name="Picture 5"/>
          <p:cNvPicPr>
            <a:picLocks noChangeAspect="1"/>
          </p:cNvPicPr>
          <p:nvPr/>
        </p:nvPicPr>
        <p:blipFill>
          <a:blip r:embed="rId5"/>
          <a:stretch>
            <a:fillRect/>
          </a:stretch>
        </p:blipFill>
        <p:spPr>
          <a:xfrm>
            <a:off x="789600" y="1537451"/>
            <a:ext cx="1931501" cy="3441684"/>
          </a:xfrm>
          <a:prstGeom prst="rect">
            <a:avLst/>
          </a:prstGeom>
        </p:spPr>
      </p:pic>
      <p:pic>
        <p:nvPicPr>
          <p:cNvPr id="11" name="Picture 10"/>
          <p:cNvPicPr>
            <a:picLocks noChangeAspect="1"/>
          </p:cNvPicPr>
          <p:nvPr/>
        </p:nvPicPr>
        <p:blipFill rotWithShape="1">
          <a:blip r:embed="rId6"/>
          <a:srcRect t="9514" b="14293"/>
          <a:stretch/>
        </p:blipFill>
        <p:spPr>
          <a:xfrm>
            <a:off x="9415328" y="1537451"/>
            <a:ext cx="1960428" cy="3528000"/>
          </a:xfrm>
          <a:prstGeom prst="rect">
            <a:avLst/>
          </a:prstGeom>
        </p:spPr>
      </p:pic>
      <p:sp>
        <p:nvSpPr>
          <p:cNvPr id="12" name="Rectangle 11"/>
          <p:cNvSpPr/>
          <p:nvPr/>
        </p:nvSpPr>
        <p:spPr>
          <a:xfrm>
            <a:off x="789600" y="5222103"/>
            <a:ext cx="1931501" cy="877545"/>
          </a:xfrm>
          <a:prstGeom prst="rect">
            <a:avLst/>
          </a:prstGeom>
        </p:spPr>
        <p:txBody>
          <a:bodyPr wrap="square">
            <a:spAutoFit/>
          </a:bodyPr>
          <a:lstStyle/>
          <a:p>
            <a:pPr>
              <a:lnSpc>
                <a:spcPct val="150000"/>
              </a:lnSpc>
              <a:spcBef>
                <a:spcPts val="600"/>
              </a:spcBef>
              <a:spcAft>
                <a:spcPts val="1000"/>
              </a:spcAft>
            </a:pPr>
            <a:r>
              <a:rPr lang="en-GB" sz="1200" dirty="0" smtClean="0"/>
              <a:t>TPIs could send reminders to client within the portal.</a:t>
            </a:r>
            <a:endParaRPr lang="en-GB" sz="1200" dirty="0"/>
          </a:p>
        </p:txBody>
      </p:sp>
      <p:sp>
        <p:nvSpPr>
          <p:cNvPr id="13" name="Rectangle 12"/>
          <p:cNvSpPr/>
          <p:nvPr/>
        </p:nvSpPr>
        <p:spPr>
          <a:xfrm>
            <a:off x="3683265" y="5222103"/>
            <a:ext cx="1931501" cy="877545"/>
          </a:xfrm>
          <a:prstGeom prst="rect">
            <a:avLst/>
          </a:prstGeom>
        </p:spPr>
        <p:txBody>
          <a:bodyPr wrap="square">
            <a:spAutoFit/>
          </a:bodyPr>
          <a:lstStyle/>
          <a:p>
            <a:pPr>
              <a:lnSpc>
                <a:spcPct val="150000"/>
              </a:lnSpc>
              <a:spcBef>
                <a:spcPts val="600"/>
              </a:spcBef>
              <a:spcAft>
                <a:spcPts val="1000"/>
              </a:spcAft>
            </a:pPr>
            <a:r>
              <a:rPr lang="en-GB" sz="1200" dirty="0" smtClean="0"/>
              <a:t>The Client receives an email with a link to a micro site.</a:t>
            </a:r>
            <a:endParaRPr lang="en-GB" sz="1200" dirty="0"/>
          </a:p>
        </p:txBody>
      </p:sp>
      <p:sp>
        <p:nvSpPr>
          <p:cNvPr id="14" name="Rectangle 13"/>
          <p:cNvSpPr/>
          <p:nvPr/>
        </p:nvSpPr>
        <p:spPr>
          <a:xfrm>
            <a:off x="6482753" y="5222103"/>
            <a:ext cx="1931501" cy="923330"/>
          </a:xfrm>
          <a:prstGeom prst="rect">
            <a:avLst/>
          </a:prstGeom>
        </p:spPr>
        <p:txBody>
          <a:bodyPr wrap="square">
            <a:spAutoFit/>
          </a:bodyPr>
          <a:lstStyle/>
          <a:p>
            <a:pPr>
              <a:lnSpc>
                <a:spcPct val="150000"/>
              </a:lnSpc>
              <a:spcBef>
                <a:spcPts val="600"/>
              </a:spcBef>
              <a:spcAft>
                <a:spcPts val="1000"/>
              </a:spcAft>
            </a:pPr>
            <a:r>
              <a:rPr lang="en-GB" sz="1200" dirty="0" smtClean="0"/>
              <a:t>They can log into the site with minimal information e.g. customer number.</a:t>
            </a:r>
            <a:endParaRPr lang="en-GB" sz="1200" dirty="0"/>
          </a:p>
        </p:txBody>
      </p:sp>
      <p:sp>
        <p:nvSpPr>
          <p:cNvPr id="15" name="Rectangle 14"/>
          <p:cNvSpPr/>
          <p:nvPr/>
        </p:nvSpPr>
        <p:spPr>
          <a:xfrm>
            <a:off x="9108790" y="5222103"/>
            <a:ext cx="2712406" cy="1477328"/>
          </a:xfrm>
          <a:prstGeom prst="rect">
            <a:avLst/>
          </a:prstGeom>
          <a:solidFill>
            <a:schemeClr val="bg1"/>
          </a:solidFill>
        </p:spPr>
        <p:txBody>
          <a:bodyPr wrap="square">
            <a:spAutoFit/>
          </a:bodyPr>
          <a:lstStyle/>
          <a:p>
            <a:pPr>
              <a:lnSpc>
                <a:spcPct val="150000"/>
              </a:lnSpc>
              <a:spcBef>
                <a:spcPts val="600"/>
              </a:spcBef>
              <a:spcAft>
                <a:spcPts val="1000"/>
              </a:spcAft>
            </a:pPr>
            <a:r>
              <a:rPr lang="en-GB" sz="1200" dirty="0" smtClean="0"/>
              <a:t>The micro site only allows them to submit a meter read, but it already has all the information about their site and meter. They only need to enter the meter reading.</a:t>
            </a:r>
            <a:endParaRPr lang="en-GB" sz="1200" dirty="0"/>
          </a:p>
        </p:txBody>
      </p:sp>
    </p:spTree>
    <p:extLst>
      <p:ext uri="{BB962C8B-B14F-4D97-AF65-F5344CB8AC3E}">
        <p14:creationId xmlns:p14="http://schemas.microsoft.com/office/powerpoint/2010/main" val="163478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19</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How they felt about the idea</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xmlns="" id="{3F71AD49-EFE5-F142-99C7-121DFE186944}"/>
              </a:ext>
            </a:extLst>
          </p:cNvPr>
          <p:cNvSpPr txBox="1"/>
          <p:nvPr/>
        </p:nvSpPr>
        <p:spPr>
          <a:xfrm>
            <a:off x="789600" y="1384425"/>
            <a:ext cx="8157525" cy="3088025"/>
          </a:xfrm>
          <a:prstGeom prst="rect">
            <a:avLst/>
          </a:prstGeom>
          <a:noFill/>
        </p:spPr>
        <p:txBody>
          <a:bodyPr wrap="square" rtlCol="0">
            <a:spAutoFit/>
          </a:bodyPr>
          <a:lstStyle/>
          <a:p>
            <a:pPr>
              <a:lnSpc>
                <a:spcPct val="150000"/>
              </a:lnSpc>
              <a:spcBef>
                <a:spcPts val="600"/>
              </a:spcBef>
              <a:spcAft>
                <a:spcPts val="1000"/>
              </a:spcAft>
            </a:pPr>
            <a:r>
              <a:rPr lang="en-GB" sz="1600" dirty="0"/>
              <a:t>Participants talked about producing their own app to gather clients meter reads. So there is </a:t>
            </a:r>
            <a:r>
              <a:rPr lang="en-GB" sz="1600" dirty="0" smtClean="0"/>
              <a:t>a potential need </a:t>
            </a:r>
            <a:r>
              <a:rPr lang="en-GB" sz="1600" dirty="0"/>
              <a:t>for this.</a:t>
            </a:r>
          </a:p>
          <a:p>
            <a:pPr>
              <a:lnSpc>
                <a:spcPct val="150000"/>
              </a:lnSpc>
              <a:spcBef>
                <a:spcPts val="600"/>
              </a:spcBef>
              <a:spcAft>
                <a:spcPts val="1000"/>
              </a:spcAft>
            </a:pPr>
            <a:r>
              <a:rPr lang="en-GB" sz="1600" dirty="0" smtClean="0"/>
              <a:t>TPIs wanted to </a:t>
            </a:r>
            <a:r>
              <a:rPr lang="en-GB" sz="1600" dirty="0"/>
              <a:t>the </a:t>
            </a:r>
            <a:r>
              <a:rPr lang="en-GB" sz="1600" dirty="0" smtClean="0"/>
              <a:t>maintain their relationship with the client and were worried that if the client interacted directly with SSE, they could lose their business. The idea of the TPI being able to brand the meter reading micro site was liked for this reason. </a:t>
            </a:r>
          </a:p>
          <a:p>
            <a:pPr>
              <a:lnSpc>
                <a:spcPct val="150000"/>
              </a:lnSpc>
              <a:spcBef>
                <a:spcPts val="600"/>
              </a:spcBef>
              <a:spcAft>
                <a:spcPts val="1000"/>
              </a:spcAft>
            </a:pPr>
            <a:r>
              <a:rPr lang="en-GB" sz="1600" dirty="0"/>
              <a:t>TPIs don’t store client contact details </a:t>
            </a:r>
            <a:r>
              <a:rPr lang="en-GB" sz="1600" dirty="0" smtClean="0"/>
              <a:t>in </a:t>
            </a:r>
            <a:r>
              <a:rPr lang="en-GB" sz="1600" dirty="0"/>
              <a:t>the portal, so </a:t>
            </a:r>
            <a:r>
              <a:rPr lang="en-GB" sz="1600" dirty="0" smtClean="0"/>
              <a:t>sending reminders </a:t>
            </a:r>
            <a:r>
              <a:rPr lang="en-GB" sz="1600" dirty="0"/>
              <a:t>from the portal </a:t>
            </a:r>
            <a:r>
              <a:rPr lang="en-GB" sz="1600" dirty="0" smtClean="0"/>
              <a:t>will not work without a lot of admin effort from the TPI. </a:t>
            </a:r>
            <a:endParaRPr lang="en-GB" sz="1600" dirty="0"/>
          </a:p>
        </p:txBody>
      </p:sp>
      <p:pic>
        <p:nvPicPr>
          <p:cNvPr id="13" name="Picture 12"/>
          <p:cNvPicPr>
            <a:picLocks noChangeAspect="1"/>
          </p:cNvPicPr>
          <p:nvPr/>
        </p:nvPicPr>
        <p:blipFill>
          <a:blip r:embed="rId3"/>
          <a:stretch>
            <a:fillRect/>
          </a:stretch>
        </p:blipFill>
        <p:spPr>
          <a:xfrm>
            <a:off x="9286449" y="1306738"/>
            <a:ext cx="2763102" cy="4983030"/>
          </a:xfrm>
          <a:prstGeom prst="rect">
            <a:avLst/>
          </a:prstGeom>
        </p:spPr>
      </p:pic>
    </p:spTree>
    <p:extLst>
      <p:ext uri="{BB962C8B-B14F-4D97-AF65-F5344CB8AC3E}">
        <p14:creationId xmlns:p14="http://schemas.microsoft.com/office/powerpoint/2010/main" val="117244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7" y="1336604"/>
            <a:ext cx="10751504" cy="936000"/>
          </a:xfrm>
        </p:spPr>
        <p:txBody>
          <a:bodyPr/>
          <a:lstStyle/>
          <a:p>
            <a:r>
              <a:rPr lang="en-GB" dirty="0" smtClean="0">
                <a:solidFill>
                  <a:schemeClr val="tx1"/>
                </a:solidFill>
              </a:rPr>
              <a:t>Contents</a:t>
            </a:r>
            <a:endParaRPr lang="en-GB" dirty="0">
              <a:solidFill>
                <a:schemeClr val="tx1"/>
              </a:solidFill>
            </a:endParaRPr>
          </a:p>
        </p:txBody>
      </p:sp>
      <p:sp>
        <p:nvSpPr>
          <p:cNvPr id="10" name="TextBox 9">
            <a:extLst>
              <a:ext uri="{FF2B5EF4-FFF2-40B4-BE49-F238E27FC236}">
                <a16:creationId xmlns:a16="http://schemas.microsoft.com/office/drawing/2014/main" xmlns="" id="{E6CDFC99-BD22-8E4D-A906-692FBEB3F5A8}"/>
              </a:ext>
            </a:extLst>
          </p:cNvPr>
          <p:cNvSpPr txBox="1"/>
          <p:nvPr/>
        </p:nvSpPr>
        <p:spPr>
          <a:xfrm>
            <a:off x="723671" y="2270331"/>
            <a:ext cx="10746970"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b="1" dirty="0" smtClean="0"/>
              <a:t>What we did</a:t>
            </a:r>
          </a:p>
          <a:p>
            <a:pPr marL="742950" lvl="1" indent="-285750">
              <a:lnSpc>
                <a:spcPct val="150000"/>
              </a:lnSpc>
              <a:buFont typeface="Arial" panose="020B0604020202020204" pitchFamily="34" charset="0"/>
              <a:buChar char="•"/>
            </a:pPr>
            <a:r>
              <a:rPr lang="en-GB" sz="1600" dirty="0" smtClean="0"/>
              <a:t>Objectives</a:t>
            </a:r>
          </a:p>
          <a:p>
            <a:pPr marL="742950" lvl="1" indent="-285750">
              <a:lnSpc>
                <a:spcPct val="150000"/>
              </a:lnSpc>
              <a:buFont typeface="Arial" panose="020B0604020202020204" pitchFamily="34" charset="0"/>
              <a:buChar char="•"/>
            </a:pPr>
            <a:r>
              <a:rPr lang="en-GB" sz="1600" dirty="0" smtClean="0"/>
              <a:t>Who we spoke to</a:t>
            </a:r>
          </a:p>
          <a:p>
            <a:pPr marL="742950" lvl="1" indent="-285750">
              <a:lnSpc>
                <a:spcPct val="150000"/>
              </a:lnSpc>
              <a:buFont typeface="Arial" panose="020B0604020202020204" pitchFamily="34" charset="0"/>
              <a:buChar char="•"/>
            </a:pPr>
            <a:r>
              <a:rPr lang="en-GB" sz="1600" dirty="0" smtClean="0"/>
              <a:t>Structure of the sessions</a:t>
            </a:r>
          </a:p>
          <a:p>
            <a:pPr marL="285750" indent="-285750">
              <a:lnSpc>
                <a:spcPct val="150000"/>
              </a:lnSpc>
              <a:buFont typeface="Arial" panose="020B0604020202020204" pitchFamily="34" charset="0"/>
              <a:buChar char="•"/>
            </a:pPr>
            <a:r>
              <a:rPr lang="en-GB" sz="1600" b="1" dirty="0" smtClean="0"/>
              <a:t>Meter readings</a:t>
            </a:r>
            <a:endParaRPr lang="en-GB" sz="1600" dirty="0"/>
          </a:p>
          <a:p>
            <a:pPr marL="285750" indent="-285750">
              <a:lnSpc>
                <a:spcPct val="150000"/>
              </a:lnSpc>
              <a:buFont typeface="Arial" panose="020B0604020202020204" pitchFamily="34" charset="0"/>
              <a:buChar char="•"/>
            </a:pPr>
            <a:r>
              <a:rPr lang="en-GB" sz="1600" b="1" dirty="0"/>
              <a:t>Getting TPIs clients to submit the </a:t>
            </a:r>
            <a:r>
              <a:rPr lang="en-GB" sz="1600" b="1" dirty="0" smtClean="0"/>
              <a:t>readings</a:t>
            </a:r>
            <a:endParaRPr lang="en-US" sz="1600" b="1" dirty="0"/>
          </a:p>
        </p:txBody>
      </p:sp>
    </p:spTree>
    <p:extLst>
      <p:ext uri="{BB962C8B-B14F-4D97-AF65-F5344CB8AC3E}">
        <p14:creationId xmlns:p14="http://schemas.microsoft.com/office/powerpoint/2010/main" val="85115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20</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Submitting a meter reading without an online account</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xmlns="" id="{3F71AD49-EFE5-F142-99C7-121DFE186944}"/>
              </a:ext>
            </a:extLst>
          </p:cNvPr>
          <p:cNvSpPr txBox="1"/>
          <p:nvPr/>
        </p:nvSpPr>
        <p:spPr>
          <a:xfrm>
            <a:off x="789600" y="1384425"/>
            <a:ext cx="8157525" cy="4673074"/>
          </a:xfrm>
          <a:prstGeom prst="rect">
            <a:avLst/>
          </a:prstGeom>
          <a:noFill/>
        </p:spPr>
        <p:txBody>
          <a:bodyPr wrap="square" rtlCol="0">
            <a:spAutoFit/>
          </a:bodyPr>
          <a:lstStyle/>
          <a:p>
            <a:pPr>
              <a:lnSpc>
                <a:spcPct val="150000"/>
              </a:lnSpc>
              <a:spcBef>
                <a:spcPts val="600"/>
              </a:spcBef>
              <a:spcAft>
                <a:spcPts val="1000"/>
              </a:spcAft>
            </a:pPr>
            <a:r>
              <a:rPr lang="en-GB" sz="1400" dirty="0" smtClean="0"/>
              <a:t>Submitting readings needs </a:t>
            </a:r>
            <a:r>
              <a:rPr lang="en-GB" sz="1400" dirty="0"/>
              <a:t>to be as easy as sending an </a:t>
            </a:r>
            <a:r>
              <a:rPr lang="en-GB" sz="1400" dirty="0" smtClean="0"/>
              <a:t>email, as that is how clients currently do it. </a:t>
            </a:r>
          </a:p>
          <a:p>
            <a:pPr>
              <a:lnSpc>
                <a:spcPct val="150000"/>
              </a:lnSpc>
              <a:spcBef>
                <a:spcPts val="600"/>
              </a:spcBef>
              <a:spcAft>
                <a:spcPts val="1000"/>
              </a:spcAft>
            </a:pPr>
            <a:r>
              <a:rPr lang="en-GB" sz="1400" dirty="0" smtClean="0"/>
              <a:t>With that in mind, we wanted to avoid the client having to enter a lot of information about their site and the meter. So how can we retrieve data on a meter without logging into an account? </a:t>
            </a:r>
          </a:p>
          <a:p>
            <a:pPr>
              <a:lnSpc>
                <a:spcPct val="150000"/>
              </a:lnSpc>
              <a:spcBef>
                <a:spcPts val="600"/>
              </a:spcBef>
              <a:spcAft>
                <a:spcPts val="1000"/>
              </a:spcAft>
            </a:pPr>
            <a:r>
              <a:rPr lang="en-GB" sz="1400" dirty="0" smtClean="0"/>
              <a:t>We considered postcode, but this may not be secure enough as you could enter anyone's postcode and submit a false reading. </a:t>
            </a:r>
            <a:endParaRPr lang="en-GB" sz="1400" dirty="0"/>
          </a:p>
          <a:p>
            <a:pPr>
              <a:lnSpc>
                <a:spcPct val="150000"/>
              </a:lnSpc>
              <a:spcBef>
                <a:spcPts val="600"/>
              </a:spcBef>
              <a:spcAft>
                <a:spcPts val="1000"/>
              </a:spcAft>
            </a:pPr>
            <a:r>
              <a:rPr lang="en-GB" sz="1400" dirty="0" smtClean="0"/>
              <a:t>We settled on customer number as this would be harder for people outside your organisation to guess. </a:t>
            </a:r>
            <a:endParaRPr lang="en-GB" sz="1400" dirty="0"/>
          </a:p>
          <a:p>
            <a:pPr>
              <a:lnSpc>
                <a:spcPct val="150000"/>
              </a:lnSpc>
              <a:spcBef>
                <a:spcPts val="600"/>
              </a:spcBef>
              <a:spcAft>
                <a:spcPts val="1000"/>
              </a:spcAft>
            </a:pPr>
            <a:r>
              <a:rPr lang="en-GB" sz="1400" dirty="0" smtClean="0"/>
              <a:t>However customer </a:t>
            </a:r>
            <a:r>
              <a:rPr lang="en-GB" sz="1400" dirty="0"/>
              <a:t>number may not be the best unique ID as a customer could have hundreds </a:t>
            </a:r>
            <a:r>
              <a:rPr lang="en-GB" sz="1400" dirty="0" smtClean="0"/>
              <a:t>of sites </a:t>
            </a:r>
            <a:r>
              <a:rPr lang="en-GB" sz="1400" dirty="0"/>
              <a:t>under the same customer number. </a:t>
            </a:r>
            <a:r>
              <a:rPr lang="en-GB" sz="1400" dirty="0" smtClean="0"/>
              <a:t>​</a:t>
            </a:r>
            <a:endParaRPr lang="en-GB" sz="1400" dirty="0"/>
          </a:p>
          <a:p>
            <a:pPr>
              <a:lnSpc>
                <a:spcPct val="150000"/>
              </a:lnSpc>
              <a:spcBef>
                <a:spcPts val="600"/>
              </a:spcBef>
              <a:spcAft>
                <a:spcPts val="1000"/>
              </a:spcAft>
            </a:pPr>
            <a:r>
              <a:rPr lang="en-GB" sz="1400" b="1" dirty="0" smtClean="0"/>
              <a:t>Next steps:</a:t>
            </a:r>
            <a:r>
              <a:rPr lang="en-GB" sz="1400" dirty="0" smtClean="0"/>
              <a:t> Re-think how we can identify people and link them up to their meter details. This would possibly be service account number. </a:t>
            </a:r>
            <a:endParaRPr lang="en-GB" sz="1400" b="1" dirty="0" smtClean="0"/>
          </a:p>
        </p:txBody>
      </p:sp>
      <p:pic>
        <p:nvPicPr>
          <p:cNvPr id="12" name="Picture 11"/>
          <p:cNvPicPr>
            <a:picLocks noChangeAspect="1"/>
          </p:cNvPicPr>
          <p:nvPr/>
        </p:nvPicPr>
        <p:blipFill>
          <a:blip r:embed="rId3"/>
          <a:stretch>
            <a:fillRect/>
          </a:stretch>
        </p:blipFill>
        <p:spPr>
          <a:xfrm>
            <a:off x="9093936" y="1384424"/>
            <a:ext cx="2801547" cy="4712039"/>
          </a:xfrm>
          <a:prstGeom prst="rect">
            <a:avLst/>
          </a:prstGeom>
        </p:spPr>
      </p:pic>
    </p:spTree>
    <p:extLst>
      <p:ext uri="{BB962C8B-B14F-4D97-AF65-F5344CB8AC3E}">
        <p14:creationId xmlns:p14="http://schemas.microsoft.com/office/powerpoint/2010/main" val="160967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 y="0"/>
            <a:ext cx="6654799" cy="4902200"/>
          </a:xfrm>
          <a:prstGeom prst="rect">
            <a:avLst/>
          </a:prstGeom>
          <a:noFill/>
          <a:ln>
            <a:noFill/>
          </a:ln>
        </p:spPr>
      </p:pic>
      <p:sp>
        <p:nvSpPr>
          <p:cNvPr id="8" name="Rectangle 7"/>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AutoShape 3"/>
          <p:cNvSpPr>
            <a:spLocks noChangeAspect="1" noChangeArrowheads="1" noTextEdit="1"/>
          </p:cNvSpPr>
          <p:nvPr/>
        </p:nvSpPr>
        <p:spPr bwMode="auto">
          <a:xfrm>
            <a:off x="1191684" y="7076017"/>
            <a:ext cx="12192000" cy="15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11" name="Title 1"/>
          <p:cNvSpPr>
            <a:spLocks noGrp="1"/>
          </p:cNvSpPr>
          <p:nvPr>
            <p:ph type="ctrTitle"/>
          </p:nvPr>
        </p:nvSpPr>
        <p:spPr>
          <a:xfrm>
            <a:off x="1740108" y="4586497"/>
            <a:ext cx="8601908" cy="424711"/>
          </a:xfrm>
        </p:spPr>
        <p:txBody>
          <a:bodyPr/>
          <a:lstStyle/>
          <a:p>
            <a:r>
              <a:rPr lang="en-GB" sz="2800" dirty="0"/>
              <a:t>Thank You</a:t>
            </a:r>
            <a:r>
              <a:rPr lang="en-GB" sz="1800" dirty="0"/>
              <a:t/>
            </a:r>
            <a:br>
              <a:rPr lang="en-GB" sz="1800" dirty="0"/>
            </a:br>
            <a:endParaRPr lang="en-GB" sz="1800" dirty="0"/>
          </a:p>
        </p:txBody>
      </p:sp>
      <p:pic>
        <p:nvPicPr>
          <p:cNvPr id="7" name="Picture 2" descr="Sse Logo - Uk Big 6 Energy Companies PNG Image | Transparent PNG Free  Download on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76" y="5593278"/>
            <a:ext cx="2090818" cy="82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01</a:t>
            </a:r>
            <a:endParaRPr lang="en-US" dirty="0"/>
          </a:p>
        </p:txBody>
      </p:sp>
      <p:sp>
        <p:nvSpPr>
          <p:cNvPr id="3" name="Text Placeholder 2"/>
          <p:cNvSpPr>
            <a:spLocks noGrp="1"/>
          </p:cNvSpPr>
          <p:nvPr>
            <p:ph type="body" idx="1"/>
          </p:nvPr>
        </p:nvSpPr>
        <p:spPr/>
        <p:txBody>
          <a:bodyPr/>
          <a:lstStyle/>
          <a:p>
            <a:r>
              <a:rPr lang="en-US" dirty="0" smtClean="0"/>
              <a:t>What we did</a:t>
            </a:r>
            <a:endParaRPr lang="en-US" dirty="0"/>
          </a:p>
        </p:txBody>
      </p:sp>
      <p:sp>
        <p:nvSpPr>
          <p:cNvPr id="4" name="Footer Placeholder 3"/>
          <p:cNvSpPr>
            <a:spLocks noGrp="1"/>
          </p:cNvSpPr>
          <p:nvPr>
            <p:ph type="ftr" sz="quarter" idx="11"/>
          </p:nvPr>
        </p:nvSpPr>
        <p:spPr/>
        <p:txBody>
          <a:bodyPr/>
          <a:lstStyle/>
          <a:p>
            <a:r>
              <a:rPr lang="en-GB" dirty="0" smtClean="0"/>
              <a:t>Sprint 1 user testing report</a:t>
            </a:r>
            <a:endParaRPr lang="en-GB" noProof="0" dirty="0"/>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3</a:t>
            </a:fld>
            <a:endParaRPr lang="en-GB" noProof="0" dirty="0"/>
          </a:p>
        </p:txBody>
      </p:sp>
    </p:spTree>
    <p:extLst>
      <p:ext uri="{BB962C8B-B14F-4D97-AF65-F5344CB8AC3E}">
        <p14:creationId xmlns:p14="http://schemas.microsoft.com/office/powerpoint/2010/main" val="213548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4</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8792550" cy="790031"/>
          </a:xfrm>
        </p:spPr>
        <p:txBody>
          <a:bodyPr/>
          <a:lstStyle/>
          <a:p>
            <a:r>
              <a:rPr lang="en-GB" noProof="0" dirty="0" smtClean="0"/>
              <a:t>Objectives of the research</a:t>
            </a:r>
            <a:endParaRPr lang="en-GB" b="1" noProof="0" dirty="0">
              <a:solidFill>
                <a:srgbClr val="FF0000"/>
              </a:solidFill>
            </a:endParaRPr>
          </a:p>
        </p:txBody>
      </p:sp>
      <p:sp>
        <p:nvSpPr>
          <p:cNvPr id="11" name="TextBox 10">
            <a:extLst>
              <a:ext uri="{FF2B5EF4-FFF2-40B4-BE49-F238E27FC236}">
                <a16:creationId xmlns:a16="http://schemas.microsoft.com/office/drawing/2014/main" xmlns="" id="{3F71AD49-EFE5-F142-99C7-121DFE186944}"/>
              </a:ext>
            </a:extLst>
          </p:cNvPr>
          <p:cNvSpPr txBox="1"/>
          <p:nvPr/>
        </p:nvSpPr>
        <p:spPr>
          <a:xfrm>
            <a:off x="737049" y="1965275"/>
            <a:ext cx="10886679" cy="2164695"/>
          </a:xfrm>
          <a:prstGeom prst="rect">
            <a:avLst/>
          </a:prstGeom>
          <a:noFill/>
        </p:spPr>
        <p:txBody>
          <a:bodyPr wrap="square" rtlCol="0">
            <a:spAutoFit/>
          </a:bodyPr>
          <a:lstStyle/>
          <a:p>
            <a:pPr marL="285750" indent="-285750">
              <a:lnSpc>
                <a:spcPct val="150000"/>
              </a:lnSpc>
              <a:spcBef>
                <a:spcPts val="600"/>
              </a:spcBef>
              <a:spcAft>
                <a:spcPts val="1000"/>
              </a:spcAft>
              <a:buFont typeface="Arial" charset="0"/>
              <a:buChar char="•"/>
            </a:pPr>
            <a:r>
              <a:rPr lang="en-GB" dirty="0" smtClean="0"/>
              <a:t>To learn how TPIs and customers currently manage meter readings </a:t>
            </a:r>
          </a:p>
          <a:p>
            <a:pPr marL="285750" indent="-285750">
              <a:lnSpc>
                <a:spcPct val="150000"/>
              </a:lnSpc>
              <a:spcBef>
                <a:spcPts val="600"/>
              </a:spcBef>
              <a:spcAft>
                <a:spcPts val="1000"/>
              </a:spcAft>
              <a:buFont typeface="Arial" charset="0"/>
              <a:buChar char="•"/>
            </a:pPr>
            <a:r>
              <a:rPr lang="en-GB" dirty="0" smtClean="0"/>
              <a:t>Test the prototypes for submitting meter readings to see if it improves upon the current journey</a:t>
            </a:r>
          </a:p>
          <a:p>
            <a:pPr marL="285750" indent="-285750">
              <a:lnSpc>
                <a:spcPct val="150000"/>
              </a:lnSpc>
              <a:spcBef>
                <a:spcPts val="600"/>
              </a:spcBef>
              <a:spcAft>
                <a:spcPts val="1000"/>
              </a:spcAft>
              <a:buFont typeface="Arial" charset="0"/>
              <a:buChar char="•"/>
            </a:pPr>
            <a:r>
              <a:rPr lang="en-GB" dirty="0" smtClean="0"/>
              <a:t>Understand if there is a way we can get end customers to submit their meter reads directly to SSE. </a:t>
            </a:r>
            <a:r>
              <a:rPr lang="en-GB" dirty="0"/>
              <a:t>P</a:t>
            </a:r>
            <a:r>
              <a:rPr lang="en-GB" dirty="0" smtClean="0"/>
              <a:t>reventing the need for large spreadsheets to be shared by TPIs</a:t>
            </a:r>
            <a:endParaRPr lang="en-GB" dirty="0"/>
          </a:p>
        </p:txBody>
      </p:sp>
    </p:spTree>
    <p:extLst>
      <p:ext uri="{BB962C8B-B14F-4D97-AF65-F5344CB8AC3E}">
        <p14:creationId xmlns:p14="http://schemas.microsoft.com/office/powerpoint/2010/main" val="133570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5</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8792550" cy="790031"/>
          </a:xfrm>
        </p:spPr>
        <p:txBody>
          <a:bodyPr/>
          <a:lstStyle/>
          <a:p>
            <a:r>
              <a:rPr lang="en-GB" noProof="0" dirty="0" smtClean="0"/>
              <a:t>Who we spoke to</a:t>
            </a:r>
            <a:endParaRPr lang="en-GB" b="1" noProof="0" dirty="0">
              <a:solidFill>
                <a:srgbClr val="FF0000"/>
              </a:solidFill>
            </a:endParaRPr>
          </a:p>
        </p:txBody>
      </p:sp>
      <p:sp>
        <p:nvSpPr>
          <p:cNvPr id="13" name="TextBox 12">
            <a:extLst>
              <a:ext uri="{FF2B5EF4-FFF2-40B4-BE49-F238E27FC236}">
                <a16:creationId xmlns:a16="http://schemas.microsoft.com/office/drawing/2014/main" xmlns="" id="{3F71AD49-EFE5-F142-99C7-121DFE186944}"/>
              </a:ext>
            </a:extLst>
          </p:cNvPr>
          <p:cNvSpPr txBox="1"/>
          <p:nvPr/>
        </p:nvSpPr>
        <p:spPr>
          <a:xfrm>
            <a:off x="737050" y="1416716"/>
            <a:ext cx="4284655" cy="1077218"/>
          </a:xfrm>
          <a:prstGeom prst="rect">
            <a:avLst/>
          </a:prstGeom>
          <a:noFill/>
        </p:spPr>
        <p:txBody>
          <a:bodyPr wrap="square" rtlCol="0">
            <a:spAutoFit/>
          </a:bodyPr>
          <a:lstStyle/>
          <a:p>
            <a:pPr>
              <a:spcBef>
                <a:spcPts val="600"/>
              </a:spcBef>
            </a:pPr>
            <a:r>
              <a:rPr lang="en-GB" b="1" dirty="0" smtClean="0"/>
              <a:t>TPIs</a:t>
            </a:r>
            <a:endParaRPr lang="en-GB" b="1" dirty="0"/>
          </a:p>
          <a:p>
            <a:pPr>
              <a:spcBef>
                <a:spcPts val="600"/>
              </a:spcBef>
            </a:pPr>
            <a:endParaRPr lang="en-GB" dirty="0"/>
          </a:p>
          <a:p>
            <a:pPr>
              <a:spcBef>
                <a:spcPts val="600"/>
              </a:spcBef>
            </a:pPr>
            <a:endParaRPr lang="en-GB" dirty="0"/>
          </a:p>
        </p:txBody>
      </p:sp>
      <p:sp>
        <p:nvSpPr>
          <p:cNvPr id="10" name="TextBox 9">
            <a:extLst>
              <a:ext uri="{FF2B5EF4-FFF2-40B4-BE49-F238E27FC236}">
                <a16:creationId xmlns:a16="http://schemas.microsoft.com/office/drawing/2014/main" xmlns="" id="{3F71AD49-EFE5-F142-99C7-121DFE186944}"/>
              </a:ext>
            </a:extLst>
          </p:cNvPr>
          <p:cNvSpPr txBox="1"/>
          <p:nvPr/>
        </p:nvSpPr>
        <p:spPr>
          <a:xfrm>
            <a:off x="1373382" y="2026747"/>
            <a:ext cx="4320000" cy="1431161"/>
          </a:xfrm>
          <a:prstGeom prst="rect">
            <a:avLst/>
          </a:prstGeom>
          <a:noFill/>
        </p:spPr>
        <p:txBody>
          <a:bodyPr wrap="square" rtlCol="0">
            <a:spAutoFit/>
          </a:bodyPr>
          <a:lstStyle/>
          <a:p>
            <a:pPr>
              <a:spcBef>
                <a:spcPts val="600"/>
              </a:spcBef>
            </a:pPr>
            <a:r>
              <a:rPr lang="en-GB" dirty="0" smtClean="0"/>
              <a:t>Has around 1000 clients with SSE </a:t>
            </a:r>
          </a:p>
          <a:p>
            <a:pPr>
              <a:spcBef>
                <a:spcPts val="600"/>
              </a:spcBef>
            </a:pPr>
            <a:r>
              <a:rPr lang="en-GB" dirty="0" smtClean="0"/>
              <a:t>(12% of their portfolio) </a:t>
            </a:r>
          </a:p>
          <a:p>
            <a:pPr>
              <a:spcBef>
                <a:spcPts val="600"/>
              </a:spcBef>
            </a:pPr>
            <a:r>
              <a:rPr lang="en-GB" dirty="0" smtClean="0"/>
              <a:t>Works primarily with schools </a:t>
            </a:r>
            <a:endParaRPr lang="en-GB" dirty="0"/>
          </a:p>
          <a:p>
            <a:pPr>
              <a:spcBef>
                <a:spcPts val="600"/>
              </a:spcBef>
            </a:pPr>
            <a:endParaRPr lang="en-GB" dirty="0"/>
          </a:p>
        </p:txBody>
      </p:sp>
      <p:sp>
        <p:nvSpPr>
          <p:cNvPr id="11" name="TextBox 10">
            <a:extLst>
              <a:ext uri="{FF2B5EF4-FFF2-40B4-BE49-F238E27FC236}">
                <a16:creationId xmlns:a16="http://schemas.microsoft.com/office/drawing/2014/main" xmlns="" id="{3F71AD49-EFE5-F142-99C7-121DFE186944}"/>
              </a:ext>
            </a:extLst>
          </p:cNvPr>
          <p:cNvSpPr txBox="1"/>
          <p:nvPr/>
        </p:nvSpPr>
        <p:spPr>
          <a:xfrm>
            <a:off x="1424806" y="4189028"/>
            <a:ext cx="4320000" cy="1354217"/>
          </a:xfrm>
          <a:prstGeom prst="rect">
            <a:avLst/>
          </a:prstGeom>
          <a:noFill/>
        </p:spPr>
        <p:txBody>
          <a:bodyPr wrap="square" rtlCol="0">
            <a:spAutoFit/>
          </a:bodyPr>
          <a:lstStyle/>
          <a:p>
            <a:pPr>
              <a:spcBef>
                <a:spcPts val="600"/>
              </a:spcBef>
            </a:pPr>
            <a:r>
              <a:rPr lang="en-GB" dirty="0" smtClean="0"/>
              <a:t>Block management </a:t>
            </a:r>
          </a:p>
          <a:p>
            <a:pPr>
              <a:spcBef>
                <a:spcPts val="600"/>
              </a:spcBef>
            </a:pPr>
            <a:r>
              <a:rPr lang="en-GB" dirty="0" smtClean="0"/>
              <a:t>Manages around 1000 sites. </a:t>
            </a:r>
          </a:p>
          <a:p>
            <a:pPr>
              <a:spcBef>
                <a:spcPts val="600"/>
              </a:spcBef>
            </a:pPr>
            <a:r>
              <a:rPr lang="en-GB" dirty="0" smtClean="0"/>
              <a:t>A high amount of meter with low uses. E.g. Shared areas in blocks of flats</a:t>
            </a:r>
            <a:r>
              <a:rPr lang="en-GB" dirty="0" smtClean="0"/>
              <a:t>  </a:t>
            </a:r>
            <a:endParaRPr lang="en-GB" dirty="0"/>
          </a:p>
        </p:txBody>
      </p:sp>
      <p:sp>
        <p:nvSpPr>
          <p:cNvPr id="12" name="TextBox 11">
            <a:extLst>
              <a:ext uri="{FF2B5EF4-FFF2-40B4-BE49-F238E27FC236}">
                <a16:creationId xmlns:a16="http://schemas.microsoft.com/office/drawing/2014/main" xmlns="" id="{3F71AD49-EFE5-F142-99C7-121DFE186944}"/>
              </a:ext>
            </a:extLst>
          </p:cNvPr>
          <p:cNvSpPr txBox="1"/>
          <p:nvPr/>
        </p:nvSpPr>
        <p:spPr>
          <a:xfrm>
            <a:off x="7387172" y="4242661"/>
            <a:ext cx="4320000" cy="1077218"/>
          </a:xfrm>
          <a:prstGeom prst="rect">
            <a:avLst/>
          </a:prstGeom>
          <a:noFill/>
        </p:spPr>
        <p:txBody>
          <a:bodyPr wrap="square" rtlCol="0">
            <a:spAutoFit/>
          </a:bodyPr>
          <a:lstStyle/>
          <a:p>
            <a:pPr>
              <a:spcBef>
                <a:spcPts val="600"/>
              </a:spcBef>
            </a:pPr>
            <a:r>
              <a:rPr lang="en-GB" dirty="0" smtClean="0"/>
              <a:t>Property manager </a:t>
            </a:r>
          </a:p>
          <a:p>
            <a:pPr>
              <a:spcBef>
                <a:spcPts val="600"/>
              </a:spcBef>
            </a:pPr>
            <a:r>
              <a:rPr lang="en-GB" dirty="0" smtClean="0"/>
              <a:t>Has around 1500 properties. </a:t>
            </a:r>
          </a:p>
          <a:p>
            <a:pPr>
              <a:spcBef>
                <a:spcPts val="600"/>
              </a:spcBef>
            </a:pPr>
            <a:r>
              <a:rPr lang="en-GB" dirty="0" smtClean="0"/>
              <a:t>Mix of commercial and domestic</a:t>
            </a:r>
            <a:endParaRPr lang="en-GB" dirty="0"/>
          </a:p>
        </p:txBody>
      </p:sp>
      <p:sp>
        <p:nvSpPr>
          <p:cNvPr id="14" name="TextBox 13">
            <a:extLst>
              <a:ext uri="{FF2B5EF4-FFF2-40B4-BE49-F238E27FC236}">
                <a16:creationId xmlns:a16="http://schemas.microsoft.com/office/drawing/2014/main" xmlns="" id="{3F71AD49-EFE5-F142-99C7-121DFE186944}"/>
              </a:ext>
            </a:extLst>
          </p:cNvPr>
          <p:cNvSpPr txBox="1"/>
          <p:nvPr/>
        </p:nvSpPr>
        <p:spPr>
          <a:xfrm>
            <a:off x="7387172" y="1956103"/>
            <a:ext cx="4320000" cy="1554272"/>
          </a:xfrm>
          <a:prstGeom prst="rect">
            <a:avLst/>
          </a:prstGeom>
          <a:noFill/>
        </p:spPr>
        <p:txBody>
          <a:bodyPr wrap="square" rtlCol="0">
            <a:spAutoFit/>
          </a:bodyPr>
          <a:lstStyle/>
          <a:p>
            <a:pPr>
              <a:spcBef>
                <a:spcPts val="600"/>
              </a:spcBef>
            </a:pPr>
            <a:r>
              <a:rPr lang="en-GB" dirty="0" smtClean="0"/>
              <a:t>Local authority energy manager</a:t>
            </a:r>
          </a:p>
          <a:p>
            <a:pPr>
              <a:spcBef>
                <a:spcPts val="600"/>
              </a:spcBef>
            </a:pPr>
            <a:r>
              <a:rPr lang="en-GB" dirty="0" smtClean="0"/>
              <a:t>Has to manage the energy of a range of building types, from stairwells in blocks of flats to public toilets and temporary accommodation</a:t>
            </a:r>
            <a:endParaRPr lang="en-GB" dirty="0"/>
          </a:p>
        </p:txBody>
      </p:sp>
      <p:sp>
        <p:nvSpPr>
          <p:cNvPr id="15" name="TextBox 14">
            <a:extLst>
              <a:ext uri="{FF2B5EF4-FFF2-40B4-BE49-F238E27FC236}">
                <a16:creationId xmlns:a16="http://schemas.microsoft.com/office/drawing/2014/main" xmlns="" id="{3F71AD49-EFE5-F142-99C7-121DFE186944}"/>
              </a:ext>
            </a:extLst>
          </p:cNvPr>
          <p:cNvSpPr txBox="1"/>
          <p:nvPr/>
        </p:nvSpPr>
        <p:spPr>
          <a:xfrm>
            <a:off x="6689714" y="1416716"/>
            <a:ext cx="4284655" cy="1077218"/>
          </a:xfrm>
          <a:prstGeom prst="rect">
            <a:avLst/>
          </a:prstGeom>
          <a:noFill/>
        </p:spPr>
        <p:txBody>
          <a:bodyPr wrap="square" rtlCol="0">
            <a:spAutoFit/>
          </a:bodyPr>
          <a:lstStyle/>
          <a:p>
            <a:pPr>
              <a:spcBef>
                <a:spcPts val="600"/>
              </a:spcBef>
            </a:pPr>
            <a:r>
              <a:rPr lang="en-GB" b="1" dirty="0" smtClean="0"/>
              <a:t>Customers</a:t>
            </a:r>
            <a:endParaRPr lang="en-GB" b="1" dirty="0"/>
          </a:p>
          <a:p>
            <a:pPr>
              <a:spcBef>
                <a:spcPts val="600"/>
              </a:spcBef>
            </a:pPr>
            <a:endParaRPr lang="en-GB" dirty="0"/>
          </a:p>
          <a:p>
            <a:pPr>
              <a:spcBef>
                <a:spcPts val="600"/>
              </a:spcBef>
            </a:pPr>
            <a:endParaRPr lang="en-GB" dirty="0"/>
          </a:p>
        </p:txBody>
      </p:sp>
      <p:grpSp>
        <p:nvGrpSpPr>
          <p:cNvPr id="16" name="Group 15"/>
          <p:cNvGrpSpPr/>
          <p:nvPr/>
        </p:nvGrpSpPr>
        <p:grpSpPr>
          <a:xfrm>
            <a:off x="789599" y="2000940"/>
            <a:ext cx="471750" cy="776903"/>
            <a:chOff x="5606321" y="1432410"/>
            <a:chExt cx="644577" cy="1061524"/>
          </a:xfrm>
        </p:grpSpPr>
        <p:sp>
          <p:nvSpPr>
            <p:cNvPr id="5" name="Round Same Side Corner Rectangle 4"/>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sp>
          <p:nvSpPr>
            <p:cNvPr id="6" name="Oval 5"/>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grpSp>
      <p:grpSp>
        <p:nvGrpSpPr>
          <p:cNvPr id="17" name="Group 16"/>
          <p:cNvGrpSpPr/>
          <p:nvPr/>
        </p:nvGrpSpPr>
        <p:grpSpPr>
          <a:xfrm>
            <a:off x="6695800" y="2037740"/>
            <a:ext cx="471750" cy="776903"/>
            <a:chOff x="5606321" y="1432410"/>
            <a:chExt cx="644577" cy="1061524"/>
          </a:xfrm>
        </p:grpSpPr>
        <p:sp>
          <p:nvSpPr>
            <p:cNvPr id="18" name="Round Same Side Corner Rectangle 17"/>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sp>
          <p:nvSpPr>
            <p:cNvPr id="19" name="Oval 18"/>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grpSp>
      <p:grpSp>
        <p:nvGrpSpPr>
          <p:cNvPr id="20" name="Group 19"/>
          <p:cNvGrpSpPr/>
          <p:nvPr/>
        </p:nvGrpSpPr>
        <p:grpSpPr>
          <a:xfrm>
            <a:off x="800270" y="4288888"/>
            <a:ext cx="471750" cy="776903"/>
            <a:chOff x="5606321" y="1432410"/>
            <a:chExt cx="644577" cy="1061524"/>
          </a:xfrm>
        </p:grpSpPr>
        <p:sp>
          <p:nvSpPr>
            <p:cNvPr id="21" name="Round Same Side Corner Rectangle 20"/>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sp>
          <p:nvSpPr>
            <p:cNvPr id="22" name="Oval 21"/>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grpSp>
      <p:grpSp>
        <p:nvGrpSpPr>
          <p:cNvPr id="23" name="Group 22"/>
          <p:cNvGrpSpPr/>
          <p:nvPr/>
        </p:nvGrpSpPr>
        <p:grpSpPr>
          <a:xfrm>
            <a:off x="6695799" y="4294632"/>
            <a:ext cx="471750" cy="776903"/>
            <a:chOff x="5606321" y="1432410"/>
            <a:chExt cx="644577" cy="1061524"/>
          </a:xfrm>
        </p:grpSpPr>
        <p:sp>
          <p:nvSpPr>
            <p:cNvPr id="24" name="Round Same Side Corner Rectangle 23"/>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sp>
          <p:nvSpPr>
            <p:cNvPr id="25" name="Oval 24"/>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bg1"/>
                </a:solidFill>
              </a:endParaRPr>
            </a:p>
          </p:txBody>
        </p:sp>
      </p:grpSp>
    </p:spTree>
    <p:extLst>
      <p:ext uri="{BB962C8B-B14F-4D97-AF65-F5344CB8AC3E}">
        <p14:creationId xmlns:p14="http://schemas.microsoft.com/office/powerpoint/2010/main" val="316054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6</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8792550" cy="790031"/>
          </a:xfrm>
        </p:spPr>
        <p:txBody>
          <a:bodyPr/>
          <a:lstStyle/>
          <a:p>
            <a:r>
              <a:rPr lang="en-GB" noProof="0" dirty="0" smtClean="0"/>
              <a:t>Structure of the sessions</a:t>
            </a:r>
            <a:endParaRPr lang="en-GB" b="1" noProof="0" dirty="0">
              <a:solidFill>
                <a:srgbClr val="FF0000"/>
              </a:solidFill>
            </a:endParaRPr>
          </a:p>
        </p:txBody>
      </p:sp>
      <p:sp>
        <p:nvSpPr>
          <p:cNvPr id="26" name="TextBox 25">
            <a:extLst>
              <a:ext uri="{FF2B5EF4-FFF2-40B4-BE49-F238E27FC236}">
                <a16:creationId xmlns:a16="http://schemas.microsoft.com/office/drawing/2014/main" xmlns="" id="{3F71AD49-EFE5-F142-99C7-121DFE186944}"/>
              </a:ext>
            </a:extLst>
          </p:cNvPr>
          <p:cNvSpPr txBox="1"/>
          <p:nvPr/>
        </p:nvSpPr>
        <p:spPr>
          <a:xfrm>
            <a:off x="737049" y="1965275"/>
            <a:ext cx="10886679" cy="2785378"/>
          </a:xfrm>
          <a:prstGeom prst="rect">
            <a:avLst/>
          </a:prstGeom>
          <a:noFill/>
        </p:spPr>
        <p:txBody>
          <a:bodyPr wrap="square" rtlCol="0">
            <a:spAutoFit/>
          </a:bodyPr>
          <a:lstStyle/>
          <a:p>
            <a:pPr>
              <a:lnSpc>
                <a:spcPct val="150000"/>
              </a:lnSpc>
              <a:spcBef>
                <a:spcPts val="600"/>
              </a:spcBef>
              <a:spcAft>
                <a:spcPts val="1000"/>
              </a:spcAft>
            </a:pPr>
            <a:r>
              <a:rPr lang="en-GB" dirty="0" smtClean="0"/>
              <a:t>We conducted 45 minute one-on-one video call interviews that consisted of:</a:t>
            </a:r>
          </a:p>
          <a:p>
            <a:pPr marL="285750" indent="-285750">
              <a:lnSpc>
                <a:spcPct val="150000"/>
              </a:lnSpc>
              <a:spcBef>
                <a:spcPts val="600"/>
              </a:spcBef>
              <a:spcAft>
                <a:spcPts val="1000"/>
              </a:spcAft>
              <a:buFont typeface="Arial" charset="0"/>
              <a:buChar char="•"/>
            </a:pPr>
            <a:r>
              <a:rPr lang="en-GB" dirty="0" smtClean="0"/>
              <a:t>An initial interview talking about their previous experience in managing energy</a:t>
            </a:r>
          </a:p>
          <a:p>
            <a:pPr marL="285750" indent="-285750">
              <a:lnSpc>
                <a:spcPct val="150000"/>
              </a:lnSpc>
              <a:spcBef>
                <a:spcPts val="600"/>
              </a:spcBef>
              <a:spcAft>
                <a:spcPts val="1000"/>
              </a:spcAft>
              <a:buFont typeface="Arial" charset="0"/>
              <a:buChar char="•"/>
            </a:pPr>
            <a:r>
              <a:rPr lang="en-GB" dirty="0" smtClean="0"/>
              <a:t>Completing tasks using the prototype, while thinking aloud. Describing what they are seeing, thinking and doing.</a:t>
            </a:r>
          </a:p>
          <a:p>
            <a:pPr marL="285750" indent="-285750">
              <a:lnSpc>
                <a:spcPct val="150000"/>
              </a:lnSpc>
              <a:spcBef>
                <a:spcPts val="600"/>
              </a:spcBef>
              <a:spcAft>
                <a:spcPts val="1000"/>
              </a:spcAft>
              <a:buFont typeface="Arial" charset="0"/>
              <a:buChar char="•"/>
            </a:pPr>
            <a:r>
              <a:rPr lang="en-GB" dirty="0" smtClean="0"/>
              <a:t>A wrap up to reflect on what they saw</a:t>
            </a:r>
            <a:endParaRPr lang="en-GB" dirty="0"/>
          </a:p>
        </p:txBody>
      </p:sp>
    </p:spTree>
    <p:extLst>
      <p:ext uri="{BB962C8B-B14F-4D97-AF65-F5344CB8AC3E}">
        <p14:creationId xmlns:p14="http://schemas.microsoft.com/office/powerpoint/2010/main" val="125539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02</a:t>
            </a:r>
            <a:endParaRPr lang="en-US" dirty="0"/>
          </a:p>
        </p:txBody>
      </p:sp>
      <p:sp>
        <p:nvSpPr>
          <p:cNvPr id="3" name="Text Placeholder 2"/>
          <p:cNvSpPr>
            <a:spLocks noGrp="1"/>
          </p:cNvSpPr>
          <p:nvPr>
            <p:ph type="body" idx="1"/>
          </p:nvPr>
        </p:nvSpPr>
        <p:spPr/>
        <p:txBody>
          <a:bodyPr/>
          <a:lstStyle/>
          <a:p>
            <a:r>
              <a:rPr lang="en-US" dirty="0" smtClean="0"/>
              <a:t>Submitting meter readings</a:t>
            </a:r>
            <a:endParaRPr lang="en-US" dirty="0"/>
          </a:p>
        </p:txBody>
      </p:sp>
      <p:sp>
        <p:nvSpPr>
          <p:cNvPr id="4" name="Footer Placeholder 3"/>
          <p:cNvSpPr>
            <a:spLocks noGrp="1"/>
          </p:cNvSpPr>
          <p:nvPr>
            <p:ph type="ftr" sz="quarter" idx="11"/>
          </p:nvPr>
        </p:nvSpPr>
        <p:spPr/>
        <p:txBody>
          <a:bodyPr/>
          <a:lstStyle/>
          <a:p>
            <a:r>
              <a:rPr lang="en-GB" noProof="0" dirty="0" smtClean="0"/>
              <a:t>Sprint 1 user testing report</a:t>
            </a:r>
            <a:endParaRPr lang="en-GB" noProof="0" dirty="0"/>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7</a:t>
            </a:fld>
            <a:endParaRPr lang="en-GB" noProof="0" dirty="0"/>
          </a:p>
        </p:txBody>
      </p:sp>
      <p:sp>
        <p:nvSpPr>
          <p:cNvPr id="6" name="Text Placeholder 5"/>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94393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8</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How they </a:t>
            </a:r>
            <a:r>
              <a:rPr lang="en-GB" noProof="0" smtClean="0"/>
              <a:t>currently gather and submit </a:t>
            </a:r>
            <a:r>
              <a:rPr lang="en-GB" noProof="0" dirty="0" smtClean="0"/>
              <a:t>meter readings</a:t>
            </a:r>
            <a:endParaRPr lang="en-GB" b="1" noProof="0" dirty="0">
              <a:solidFill>
                <a:srgbClr val="FF0000"/>
              </a:solidFill>
            </a:endParaRPr>
          </a:p>
        </p:txBody>
      </p:sp>
      <p:sp>
        <p:nvSpPr>
          <p:cNvPr id="9" name="TextBox 8">
            <a:extLst>
              <a:ext uri="{FF2B5EF4-FFF2-40B4-BE49-F238E27FC236}">
                <a16:creationId xmlns:a16="http://schemas.microsoft.com/office/drawing/2014/main" xmlns="" id="{3F71AD49-EFE5-F142-99C7-121DFE186944}"/>
              </a:ext>
            </a:extLst>
          </p:cNvPr>
          <p:cNvSpPr txBox="1"/>
          <p:nvPr/>
        </p:nvSpPr>
        <p:spPr>
          <a:xfrm>
            <a:off x="737049" y="1740947"/>
            <a:ext cx="10886679" cy="4031873"/>
          </a:xfrm>
          <a:prstGeom prst="rect">
            <a:avLst/>
          </a:prstGeom>
          <a:noFill/>
        </p:spPr>
        <p:txBody>
          <a:bodyPr wrap="square" rtlCol="0">
            <a:spAutoFit/>
          </a:bodyPr>
          <a:lstStyle/>
          <a:p>
            <a:pPr marL="285750" indent="-285750">
              <a:lnSpc>
                <a:spcPct val="150000"/>
              </a:lnSpc>
              <a:spcBef>
                <a:spcPts val="600"/>
              </a:spcBef>
              <a:spcAft>
                <a:spcPts val="1000"/>
              </a:spcAft>
              <a:buFont typeface="Arial" charset="0"/>
              <a:buChar char="•"/>
            </a:pPr>
            <a:r>
              <a:rPr lang="en-GB" dirty="0" smtClean="0"/>
              <a:t>TPIs get drip fed meter reads and puts them in a spreadsheet. Forwards them to SSE to add into the system.</a:t>
            </a:r>
          </a:p>
          <a:p>
            <a:pPr marL="285750" indent="-285750">
              <a:lnSpc>
                <a:spcPct val="150000"/>
              </a:lnSpc>
              <a:spcBef>
                <a:spcPts val="600"/>
              </a:spcBef>
              <a:spcAft>
                <a:spcPts val="1000"/>
              </a:spcAft>
              <a:buFont typeface="Arial" charset="0"/>
              <a:buChar char="•"/>
            </a:pPr>
            <a:r>
              <a:rPr lang="en-GB" dirty="0" smtClean="0"/>
              <a:t>One customer talked about having hundreds of photos of meter reads on their phone. They would often just send photos to a contact at SSE to input the reads for them. </a:t>
            </a:r>
          </a:p>
          <a:p>
            <a:pPr marL="285750" indent="-285750">
              <a:lnSpc>
                <a:spcPct val="150000"/>
              </a:lnSpc>
              <a:spcBef>
                <a:spcPts val="600"/>
              </a:spcBef>
              <a:spcAft>
                <a:spcPts val="1000"/>
              </a:spcAft>
              <a:buFont typeface="Arial" charset="0"/>
              <a:buChar char="•"/>
            </a:pPr>
            <a:r>
              <a:rPr lang="en-GB" dirty="0" smtClean="0"/>
              <a:t>The local authority customer did enter their meter reads using the portal. However they did not like the effort required as they had to enter all the details about a meter and the site every time. </a:t>
            </a:r>
          </a:p>
          <a:p>
            <a:pPr marL="285750" indent="-285750">
              <a:lnSpc>
                <a:spcPct val="150000"/>
              </a:lnSpc>
              <a:spcBef>
                <a:spcPts val="600"/>
              </a:spcBef>
              <a:spcAft>
                <a:spcPts val="1000"/>
              </a:spcAft>
              <a:buFont typeface="Arial" charset="0"/>
              <a:buChar char="•"/>
            </a:pPr>
            <a:r>
              <a:rPr lang="en-GB" dirty="0" smtClean="0"/>
              <a:t>There was also concerns about whether the online form actually submitted readings or if it still had to be entered into the system by someone at SSE.</a:t>
            </a:r>
            <a:endParaRPr lang="en-GB" dirty="0"/>
          </a:p>
        </p:txBody>
      </p:sp>
    </p:spTree>
    <p:extLst>
      <p:ext uri="{BB962C8B-B14F-4D97-AF65-F5344CB8AC3E}">
        <p14:creationId xmlns:p14="http://schemas.microsoft.com/office/powerpoint/2010/main" val="46675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9</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10586156" cy="790031"/>
          </a:xfrm>
        </p:spPr>
        <p:txBody>
          <a:bodyPr/>
          <a:lstStyle/>
          <a:p>
            <a:r>
              <a:rPr lang="en-GB" noProof="0" dirty="0" smtClean="0"/>
              <a:t>What we tested</a:t>
            </a:r>
            <a:endParaRPr lang="en-GB" b="1" noProof="0" dirty="0">
              <a:solidFill>
                <a:srgbClr val="FF0000"/>
              </a:solidFill>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176599" y="1629854"/>
            <a:ext cx="1814389" cy="4507917"/>
          </a:xfrm>
          <a:prstGeom prst="rect">
            <a:avLst/>
          </a:prstGeom>
        </p:spPr>
      </p:pic>
      <p:pic>
        <p:nvPicPr>
          <p:cNvPr id="10" name="Picture 9"/>
          <p:cNvPicPr>
            <a:picLocks noChangeAspect="1"/>
          </p:cNvPicPr>
          <p:nvPr/>
        </p:nvPicPr>
        <p:blipFill>
          <a:blip r:embed="rId4"/>
          <a:stretch>
            <a:fillRect/>
          </a:stretch>
        </p:blipFill>
        <p:spPr>
          <a:xfrm>
            <a:off x="5394943" y="1582398"/>
            <a:ext cx="2153976" cy="3620271"/>
          </a:xfrm>
          <a:prstGeom prst="rect">
            <a:avLst/>
          </a:prstGeom>
        </p:spPr>
      </p:pic>
      <p:pic>
        <p:nvPicPr>
          <p:cNvPr id="11" name="Picture 10"/>
          <p:cNvPicPr>
            <a:picLocks noChangeAspect="1"/>
          </p:cNvPicPr>
          <p:nvPr/>
        </p:nvPicPr>
        <p:blipFill>
          <a:blip r:embed="rId5"/>
          <a:stretch>
            <a:fillRect/>
          </a:stretch>
        </p:blipFill>
        <p:spPr>
          <a:xfrm>
            <a:off x="7952874" y="1582398"/>
            <a:ext cx="1995298" cy="4712704"/>
          </a:xfrm>
          <a:prstGeom prst="rect">
            <a:avLst/>
          </a:prstGeom>
        </p:spPr>
      </p:pic>
      <p:sp>
        <p:nvSpPr>
          <p:cNvPr id="13" name="Rectangle 12"/>
          <p:cNvSpPr/>
          <p:nvPr/>
        </p:nvSpPr>
        <p:spPr>
          <a:xfrm>
            <a:off x="789600" y="1859149"/>
            <a:ext cx="1931501" cy="3621504"/>
          </a:xfrm>
          <a:prstGeom prst="rect">
            <a:avLst/>
          </a:prstGeom>
        </p:spPr>
        <p:txBody>
          <a:bodyPr wrap="square">
            <a:spAutoFit/>
          </a:bodyPr>
          <a:lstStyle/>
          <a:p>
            <a:pPr>
              <a:lnSpc>
                <a:spcPct val="150000"/>
              </a:lnSpc>
              <a:spcBef>
                <a:spcPts val="600"/>
              </a:spcBef>
              <a:spcAft>
                <a:spcPts val="1000"/>
              </a:spcAft>
            </a:pPr>
            <a:r>
              <a:rPr lang="en-GB" sz="1200" dirty="0" smtClean="0"/>
              <a:t>A journey that allowed a TPI to select a customer and a site. The system would then show all the information about that meter and site. The TPI would only have to enter the meter reading.</a:t>
            </a:r>
          </a:p>
          <a:p>
            <a:pPr>
              <a:lnSpc>
                <a:spcPct val="150000"/>
              </a:lnSpc>
              <a:spcBef>
                <a:spcPts val="600"/>
              </a:spcBef>
              <a:spcAft>
                <a:spcPts val="1000"/>
              </a:spcAft>
            </a:pPr>
            <a:r>
              <a:rPr lang="en-GB" sz="1200" dirty="0" smtClean="0"/>
              <a:t>NOTE: We only focused on a very simple single site, single meter example.</a:t>
            </a:r>
            <a:endParaRPr lang="en-GB" sz="1200" dirty="0"/>
          </a:p>
        </p:txBody>
      </p:sp>
    </p:spTree>
    <p:extLst>
      <p:ext uri="{BB962C8B-B14F-4D97-AF65-F5344CB8AC3E}">
        <p14:creationId xmlns:p14="http://schemas.microsoft.com/office/powerpoint/2010/main" val="81731125"/>
      </p:ext>
    </p:extLst>
  </p:cSld>
  <p:clrMapOvr>
    <a:masterClrMapping/>
  </p:clrMapOvr>
</p:sld>
</file>

<file path=ppt/theme/theme1.xml><?xml version="1.0" encoding="utf-8"?>
<a:theme xmlns:a="http://schemas.openxmlformats.org/drawingml/2006/main" name="Sopra Steria Group">
  <a:themeElements>
    <a:clrScheme name="Personnalisé 93">
      <a:dk1>
        <a:srgbClr val="4A4A4A"/>
      </a:dk1>
      <a:lt1>
        <a:srgbClr val="FFFFFF"/>
      </a:lt1>
      <a:dk2>
        <a:srgbClr val="CF022B"/>
      </a:dk2>
      <a:lt2>
        <a:srgbClr val="F07D00"/>
      </a:lt2>
      <a:accent1>
        <a:srgbClr val="CF022B"/>
      </a:accent1>
      <a:accent2>
        <a:srgbClr val="F07D00"/>
      </a:accent2>
      <a:accent3>
        <a:srgbClr val="8C1D82"/>
      </a:accent3>
      <a:accent4>
        <a:srgbClr val="007AC2"/>
      </a:accent4>
      <a:accent5>
        <a:srgbClr val="00A188"/>
      </a:accent5>
      <a:accent6>
        <a:srgbClr val="4A4A4A"/>
      </a:accent6>
      <a:hlink>
        <a:srgbClr val="1A0DAB"/>
      </a:hlink>
      <a:folHlink>
        <a:srgbClr val="660099"/>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dirty="0" smtClean="0"/>
        </a:defPPr>
      </a:lstStyle>
    </a:txDef>
  </a:objectDefaults>
  <a:extraClrSchemeLst/>
  <a:extLst>
    <a:ext uri="{05A4C25C-085E-4340-85A3-A5531E510DB2}">
      <thm15:themeFamily xmlns:thm15="http://schemas.microsoft.com/office/thememl/2012/main" name="Présentation1" id="{9B543443-4290-4854-976E-507712F5B374}" vid="{750D86A1-B2E6-4098-AB42-BBB452B828AA}"/>
    </a:ext>
  </a:extLst>
</a:theme>
</file>

<file path=ppt/theme/theme2.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 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a08e73-feb4-4b50-88e7-a170b2d7008e">
      <UserInfo>
        <DisplayName>PINNER Karol</DisplayName>
        <AccountId>6869</AccountId>
        <AccountType/>
      </UserInfo>
      <UserInfo>
        <DisplayName>KHAN Imran</DisplayName>
        <AccountId>6892</AccountId>
        <AccountType/>
      </UserInfo>
      <UserInfo>
        <DisplayName>MURSELL Lynne</DisplayName>
        <AccountId>9542</AccountId>
        <AccountType/>
      </UserInfo>
      <UserInfo>
        <DisplayName>TALATI Zankar</DisplayName>
        <AccountId>6673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D2A5C3C2FC944BB6782AEDAFD13383" ma:contentTypeVersion="10" ma:contentTypeDescription="Create a new document." ma:contentTypeScope="" ma:versionID="aec143d9053b3f6200ff0ab894fd9b70">
  <xsd:schema xmlns:xsd="http://www.w3.org/2001/XMLSchema" xmlns:xs="http://www.w3.org/2001/XMLSchema" xmlns:p="http://schemas.microsoft.com/office/2006/metadata/properties" xmlns:ns2="dd0b1142-4951-47e6-87cf-4c89208c6461" xmlns:ns3="fda08e73-feb4-4b50-88e7-a170b2d7008e" targetNamespace="http://schemas.microsoft.com/office/2006/metadata/properties" ma:root="true" ma:fieldsID="be56c285c0152017d7eb7f0f4989fb7a" ns2:_="" ns3:_="">
    <xsd:import namespace="dd0b1142-4951-47e6-87cf-4c89208c6461"/>
    <xsd:import namespace="fda08e73-feb4-4b50-88e7-a170b2d700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b1142-4951-47e6-87cf-4c89208c64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a08e73-feb4-4b50-88e7-a170b2d700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BA675-A16A-4084-BCEF-3D37880C5980}">
  <ds:schemaRefs>
    <ds:schemaRef ds:uri="http://schemas.microsoft.com/sharepoint/v3/contenttype/forms"/>
  </ds:schemaRefs>
</ds:datastoreItem>
</file>

<file path=customXml/itemProps2.xml><?xml version="1.0" encoding="utf-8"?>
<ds:datastoreItem xmlns:ds="http://schemas.openxmlformats.org/officeDocument/2006/customXml" ds:itemID="{323CDE10-8C2E-4455-8DFD-39DE870FAAA8}">
  <ds:schemaRefs>
    <ds:schemaRef ds:uri="http://purl.org/dc/terms/"/>
    <ds:schemaRef ds:uri="http://schemas.openxmlformats.org/package/2006/metadata/core-properties"/>
    <ds:schemaRef ds:uri="http://purl.org/dc/elements/1.1/"/>
    <ds:schemaRef ds:uri="http://purl.org/dc/dcmitype/"/>
    <ds:schemaRef ds:uri="fda08e73-feb4-4b50-88e7-a170b2d7008e"/>
    <ds:schemaRef ds:uri="http://schemas.microsoft.com/office/2006/documentManagement/types"/>
    <ds:schemaRef ds:uri="dd0b1142-4951-47e6-87cf-4c89208c646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ED60227-E9F0-4032-8BC7-9672FBB8B3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b1142-4951-47e6-87cf-4c89208c6461"/>
    <ds:schemaRef ds:uri="fda08e73-feb4-4b50-88e7-a170b2d70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011019_SOPRASTERIA_ModèlePowerPoint_EN_16-9 (1)</Template>
  <TotalTime>3099</TotalTime>
  <Words>1104</Words>
  <Application>Microsoft Macintosh PowerPoint</Application>
  <PresentationFormat>Widescreen</PresentationFormat>
  <Paragraphs>192</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Tahoma</vt:lpstr>
      <vt:lpstr>Arial</vt:lpstr>
      <vt:lpstr>Sopra Steria Group</vt:lpstr>
      <vt:lpstr>PowerPoint Presentation</vt:lpstr>
      <vt:lpstr>Contents</vt:lpstr>
      <vt:lpstr>01</vt:lpstr>
      <vt:lpstr>Objectives of the research</vt:lpstr>
      <vt:lpstr>Who we spoke to</vt:lpstr>
      <vt:lpstr>Structure of the sessions</vt:lpstr>
      <vt:lpstr>02</vt:lpstr>
      <vt:lpstr>How they currently gather and submit meter readings</vt:lpstr>
      <vt:lpstr>What we tested</vt:lpstr>
      <vt:lpstr>Findability &amp; identification</vt:lpstr>
      <vt:lpstr>Findability &amp; identification</vt:lpstr>
      <vt:lpstr>Naming conventions and a lot of numbers</vt:lpstr>
      <vt:lpstr>Submitting meter reads</vt:lpstr>
      <vt:lpstr>Submitting meter reads</vt:lpstr>
      <vt:lpstr>Photos</vt:lpstr>
      <vt:lpstr>Photos</vt:lpstr>
      <vt:lpstr>03</vt:lpstr>
      <vt:lpstr>What we tested</vt:lpstr>
      <vt:lpstr>How they felt about the idea</vt:lpstr>
      <vt:lpstr>Submitting a meter reading without an online account</vt:lpstr>
      <vt:lpstr>Thank You </vt:lpstr>
    </vt:vector>
  </TitlesOfParts>
  <Company>SopraSteria</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with a colour gradient [Tahoma Bold 40 pt]</dc:title>
  <dc:creator>JONES Chris</dc:creator>
  <cp:lastModifiedBy>cable.sc@gmail.com</cp:lastModifiedBy>
  <cp:revision>53</cp:revision>
  <cp:lastPrinted>2019-06-20T07:36:54Z</cp:lastPrinted>
  <dcterms:created xsi:type="dcterms:W3CDTF">2020-06-09T09:18:16Z</dcterms:created>
  <dcterms:modified xsi:type="dcterms:W3CDTF">2020-12-04T12:09:47Z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0x010100B7D2A5C3C2FC944BB6782AEDAFD13383</vt:lpwstr>
  </property>
</Properties>
</file>