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6"/>
        </a:solidFill>
        <a:effectLst/>
        <a:uFillTx/>
        <a:latin typeface="+mn-lt"/>
        <a:ea typeface="+mn-ea"/>
        <a:cs typeface="+mn-cs"/>
        <a:sym typeface="Tahoma"/>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6"/>
        </a:solidFill>
        <a:effectLst/>
        <a:uFillTx/>
        <a:latin typeface="+mn-lt"/>
        <a:ea typeface="+mn-ea"/>
        <a:cs typeface="+mn-cs"/>
        <a:sym typeface="Tahoma"/>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6"/>
        </a:solidFill>
        <a:effectLst/>
        <a:uFillTx/>
        <a:latin typeface="+mn-lt"/>
        <a:ea typeface="+mn-ea"/>
        <a:cs typeface="+mn-cs"/>
        <a:sym typeface="Tahoma"/>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6"/>
        </a:solidFill>
        <a:effectLst/>
        <a:uFillTx/>
        <a:latin typeface="+mn-lt"/>
        <a:ea typeface="+mn-ea"/>
        <a:cs typeface="+mn-cs"/>
        <a:sym typeface="Tahoma"/>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6"/>
        </a:solidFill>
        <a:effectLst/>
        <a:uFillTx/>
        <a:latin typeface="+mn-lt"/>
        <a:ea typeface="+mn-ea"/>
        <a:cs typeface="+mn-cs"/>
        <a:sym typeface="Tahoma"/>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6"/>
        </a:solidFill>
        <a:effectLst/>
        <a:uFillTx/>
        <a:latin typeface="+mn-lt"/>
        <a:ea typeface="+mn-ea"/>
        <a:cs typeface="+mn-cs"/>
        <a:sym typeface="Tahoma"/>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6"/>
        </a:solidFill>
        <a:effectLst/>
        <a:uFillTx/>
        <a:latin typeface="+mn-lt"/>
        <a:ea typeface="+mn-ea"/>
        <a:cs typeface="+mn-cs"/>
        <a:sym typeface="Tahoma"/>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6"/>
        </a:solidFill>
        <a:effectLst/>
        <a:uFillTx/>
        <a:latin typeface="+mn-lt"/>
        <a:ea typeface="+mn-ea"/>
        <a:cs typeface="+mn-cs"/>
        <a:sym typeface="Tahoma"/>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6"/>
        </a:solidFill>
        <a:effectLst/>
        <a:uFillTx/>
        <a:latin typeface="+mn-lt"/>
        <a:ea typeface="+mn-ea"/>
        <a:cs typeface="+mn-cs"/>
        <a:sym typeface="Tahom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chemeClr val="accent6"/>
        </a:fontRef>
        <a:schemeClr val="accent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DCACB"/>
          </a:solidFill>
        </a:fill>
      </a:tcStyle>
    </a:wholeTbl>
    <a:band2H>
      <a:tcTxStyle b="def" i="def"/>
      <a:tcStyle>
        <a:tcBdr/>
        <a:fill>
          <a:solidFill>
            <a:srgbClr val="F6E6E7"/>
          </a:solidFill>
        </a:fill>
      </a:tcStyle>
    </a:band2H>
    <a:firstCol>
      <a:tcTxStyle b="on" i="off">
        <a:font>
          <a:latin typeface="Tahoma Bold"/>
          <a:ea typeface="Tahoma Bold"/>
          <a:cs typeface="Tahom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ahoma Bold"/>
          <a:ea typeface="Tahoma Bold"/>
          <a:cs typeface="Tahom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ahoma Bold"/>
          <a:ea typeface="Tahoma Bold"/>
          <a:cs typeface="Tahom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chemeClr val="accent6"/>
        </a:fontRef>
        <a:schemeClr val="accent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CBD8"/>
          </a:solidFill>
        </a:fill>
      </a:tcStyle>
    </a:wholeTbl>
    <a:band2H>
      <a:tcTxStyle b="def" i="def"/>
      <a:tcStyle>
        <a:tcBdr/>
        <a:fill>
          <a:solidFill>
            <a:srgbClr val="EDE7EC"/>
          </a:solidFill>
        </a:fill>
      </a:tcStyle>
    </a:band2H>
    <a:firstCol>
      <a:tcTxStyle b="on" i="off">
        <a:font>
          <a:latin typeface="Tahoma Bold"/>
          <a:ea typeface="Tahoma Bold"/>
          <a:cs typeface="Tahom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ahoma Bold"/>
          <a:ea typeface="Tahoma Bold"/>
          <a:cs typeface="Tahom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ahoma Bold"/>
          <a:ea typeface="Tahoma Bold"/>
          <a:cs typeface="Tahom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chemeClr val="accent6"/>
        </a:fontRef>
        <a:schemeClr val="accent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CECE"/>
          </a:solidFill>
        </a:fill>
      </a:tcStyle>
    </a:wholeTbl>
    <a:band2H>
      <a:tcTxStyle b="def" i="def"/>
      <a:tcStyle>
        <a:tcBdr/>
        <a:fill>
          <a:solidFill>
            <a:srgbClr val="E8E8E8"/>
          </a:solidFill>
        </a:fill>
      </a:tcStyle>
    </a:band2H>
    <a:firstCol>
      <a:tcTxStyle b="on" i="off">
        <a:font>
          <a:latin typeface="Tahoma Bold"/>
          <a:ea typeface="Tahoma Bold"/>
          <a:cs typeface="Tahom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ahoma Bold"/>
          <a:ea typeface="Tahoma Bold"/>
          <a:cs typeface="Tahom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ahoma Bold"/>
          <a:ea typeface="Tahoma Bold"/>
          <a:cs typeface="Tahom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chemeClr val="accent6"/>
        </a:fontRef>
        <a:schemeClr val="accent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b="def" i="def"/>
      <a:tcStyle>
        <a:tcBdr/>
        <a:fill>
          <a:solidFill>
            <a:srgbClr val="FFFFFF"/>
          </a:solidFill>
        </a:fill>
      </a:tcStyle>
    </a:band2H>
    <a:firstCol>
      <a:tcTxStyle b="on" i="off">
        <a:font>
          <a:latin typeface="Tahoma Bold"/>
          <a:ea typeface="Tahoma Bold"/>
          <a:cs typeface="Tahoma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ahoma Bold"/>
          <a:ea typeface="Tahoma Bold"/>
          <a:cs typeface="Tahoma Bold"/>
        </a:font>
        <a:schemeClr val="accent6"/>
      </a:tcTxStyle>
      <a:tcStyle>
        <a:tcBdr>
          <a:left>
            <a:ln w="12700" cap="flat">
              <a:noFill/>
              <a:miter lim="400000"/>
            </a:ln>
          </a:left>
          <a:right>
            <a:ln w="12700" cap="flat">
              <a:noFill/>
              <a:miter lim="400000"/>
            </a:ln>
          </a:right>
          <a:top>
            <a:ln w="50800" cap="flat">
              <a:solidFill>
                <a:schemeClr val="accent6"/>
              </a:solidFill>
              <a:prstDash val="solid"/>
              <a:round/>
            </a:ln>
          </a:top>
          <a:bottom>
            <a:ln w="25400" cap="flat">
              <a:solidFill>
                <a:schemeClr val="accent6"/>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ahoma Bold"/>
          <a:ea typeface="Tahoma Bold"/>
          <a:cs typeface="Tahoma Bold"/>
        </a:font>
        <a:srgbClr val="FFFFFF"/>
      </a:tcTxStyle>
      <a:tcStyle>
        <a:tcBdr>
          <a:left>
            <a:ln w="12700" cap="flat">
              <a:noFill/>
              <a:miter lim="400000"/>
            </a:ln>
          </a:left>
          <a:right>
            <a:ln w="12700" cap="flat">
              <a:noFill/>
              <a:miter lim="400000"/>
            </a:ln>
          </a:right>
          <a:top>
            <a:ln w="25400" cap="flat">
              <a:solidFill>
                <a:schemeClr val="accent6"/>
              </a:solidFill>
              <a:prstDash val="solid"/>
              <a:round/>
            </a:ln>
          </a:top>
          <a:bottom>
            <a:ln w="25400" cap="flat">
              <a:solidFill>
                <a:schemeClr val="accent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chemeClr val="accent6"/>
        </a:fontRef>
        <a:schemeClr val="accent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CECE"/>
          </a:solidFill>
        </a:fill>
      </a:tcStyle>
    </a:wholeTbl>
    <a:band2H>
      <a:tcTxStyle b="def" i="def"/>
      <a:tcStyle>
        <a:tcBdr/>
        <a:fill>
          <a:solidFill>
            <a:srgbClr val="E8E8E8"/>
          </a:solidFill>
        </a:fill>
      </a:tcStyle>
    </a:band2H>
    <a:firstCol>
      <a:tcTxStyle b="on" i="off">
        <a:font>
          <a:latin typeface="Tahoma Bold"/>
          <a:ea typeface="Tahoma Bold"/>
          <a:cs typeface="Tahom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ahoma Bold"/>
          <a:ea typeface="Tahoma Bold"/>
          <a:cs typeface="Tahom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ahoma Bold"/>
          <a:ea typeface="Tahoma Bold"/>
          <a:cs typeface="Tahom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2708684C-4D16-4618-839F-0558EEFCDFE6}" styleName="">
    <a:tblBg/>
    <a:wholeTbl>
      <a:tcTxStyle b="off" i="off">
        <a:fontRef idx="minor">
          <a:schemeClr val="accent6"/>
        </a:fontRef>
        <a:schemeClr val="accent6"/>
      </a:tcTxStyle>
      <a:tcStyle>
        <a:tcBdr>
          <a:left>
            <a:ln w="12700" cap="flat">
              <a:solidFill>
                <a:schemeClr val="accent6"/>
              </a:solidFill>
              <a:prstDash val="solid"/>
              <a:round/>
            </a:ln>
          </a:left>
          <a:right>
            <a:ln w="12700" cap="flat">
              <a:solidFill>
                <a:schemeClr val="accent6"/>
              </a:solidFill>
              <a:prstDash val="solid"/>
              <a:round/>
            </a:ln>
          </a:right>
          <a:top>
            <a:ln w="12700" cap="flat">
              <a:solidFill>
                <a:schemeClr val="accent6"/>
              </a:solidFill>
              <a:prstDash val="solid"/>
              <a:round/>
            </a:ln>
          </a:top>
          <a:bottom>
            <a:ln w="12700" cap="flat">
              <a:solidFill>
                <a:schemeClr val="accent6"/>
              </a:solidFill>
              <a:prstDash val="solid"/>
              <a:round/>
            </a:ln>
          </a:bottom>
          <a:insideH>
            <a:ln w="12700" cap="flat">
              <a:solidFill>
                <a:schemeClr val="accent6"/>
              </a:solidFill>
              <a:prstDash val="solid"/>
              <a:round/>
            </a:ln>
          </a:insideH>
          <a:insideV>
            <a:ln w="12700" cap="flat">
              <a:solidFill>
                <a:schemeClr val="accent6"/>
              </a:solidFill>
              <a:prstDash val="solid"/>
              <a:round/>
            </a:ln>
          </a:insideV>
        </a:tcBdr>
        <a:fill>
          <a:solidFill>
            <a:schemeClr val="accent6">
              <a:alpha val="20000"/>
            </a:schemeClr>
          </a:solidFill>
        </a:fill>
      </a:tcStyle>
    </a:wholeTbl>
    <a:band2H>
      <a:tcTxStyle b="def" i="def"/>
      <a:tcStyle>
        <a:tcBdr/>
        <a:fill>
          <a:solidFill>
            <a:srgbClr val="FFFFFF"/>
          </a:solidFill>
        </a:fill>
      </a:tcStyle>
    </a:band2H>
    <a:firstCol>
      <a:tcTxStyle b="on" i="off">
        <a:font>
          <a:latin typeface="Tahoma Bold"/>
          <a:ea typeface="Tahoma Bold"/>
          <a:cs typeface="Tahoma Bold"/>
        </a:font>
        <a:schemeClr val="accent6"/>
      </a:tcTxStyle>
      <a:tcStyle>
        <a:tcBdr>
          <a:left>
            <a:ln w="12700" cap="flat">
              <a:solidFill>
                <a:schemeClr val="accent6"/>
              </a:solidFill>
              <a:prstDash val="solid"/>
              <a:round/>
            </a:ln>
          </a:left>
          <a:right>
            <a:ln w="12700" cap="flat">
              <a:solidFill>
                <a:schemeClr val="accent6"/>
              </a:solidFill>
              <a:prstDash val="solid"/>
              <a:round/>
            </a:ln>
          </a:right>
          <a:top>
            <a:ln w="12700" cap="flat">
              <a:solidFill>
                <a:schemeClr val="accent6"/>
              </a:solidFill>
              <a:prstDash val="solid"/>
              <a:round/>
            </a:ln>
          </a:top>
          <a:bottom>
            <a:ln w="12700" cap="flat">
              <a:solidFill>
                <a:schemeClr val="accent6"/>
              </a:solidFill>
              <a:prstDash val="solid"/>
              <a:round/>
            </a:ln>
          </a:bottom>
          <a:insideH>
            <a:ln w="12700" cap="flat">
              <a:solidFill>
                <a:schemeClr val="accent6"/>
              </a:solidFill>
              <a:prstDash val="solid"/>
              <a:round/>
            </a:ln>
          </a:insideH>
          <a:insideV>
            <a:ln w="12700" cap="flat">
              <a:solidFill>
                <a:schemeClr val="accent6"/>
              </a:solidFill>
              <a:prstDash val="solid"/>
              <a:round/>
            </a:ln>
          </a:insideV>
        </a:tcBdr>
        <a:fill>
          <a:solidFill>
            <a:schemeClr val="accent6">
              <a:alpha val="20000"/>
            </a:schemeClr>
          </a:solidFill>
        </a:fill>
      </a:tcStyle>
    </a:firstCol>
    <a:lastRow>
      <a:tcTxStyle b="on" i="off">
        <a:font>
          <a:latin typeface="Tahoma Bold"/>
          <a:ea typeface="Tahoma Bold"/>
          <a:cs typeface="Tahoma Bold"/>
        </a:font>
        <a:schemeClr val="accent6"/>
      </a:tcTxStyle>
      <a:tcStyle>
        <a:tcBdr>
          <a:left>
            <a:ln w="12700" cap="flat">
              <a:solidFill>
                <a:schemeClr val="accent6"/>
              </a:solidFill>
              <a:prstDash val="solid"/>
              <a:round/>
            </a:ln>
          </a:left>
          <a:right>
            <a:ln w="12700" cap="flat">
              <a:solidFill>
                <a:schemeClr val="accent6"/>
              </a:solidFill>
              <a:prstDash val="solid"/>
              <a:round/>
            </a:ln>
          </a:right>
          <a:top>
            <a:ln w="50800" cap="flat">
              <a:solidFill>
                <a:schemeClr val="accent6"/>
              </a:solidFill>
              <a:prstDash val="solid"/>
              <a:round/>
            </a:ln>
          </a:top>
          <a:bottom>
            <a:ln w="12700" cap="flat">
              <a:solidFill>
                <a:schemeClr val="accent6"/>
              </a:solidFill>
              <a:prstDash val="solid"/>
              <a:round/>
            </a:ln>
          </a:bottom>
          <a:insideH>
            <a:ln w="12700" cap="flat">
              <a:solidFill>
                <a:schemeClr val="accent6"/>
              </a:solidFill>
              <a:prstDash val="solid"/>
              <a:round/>
            </a:ln>
          </a:insideH>
          <a:insideV>
            <a:ln w="12700" cap="flat">
              <a:solidFill>
                <a:schemeClr val="accent6"/>
              </a:solidFill>
              <a:prstDash val="solid"/>
              <a:round/>
            </a:ln>
          </a:insideV>
        </a:tcBdr>
        <a:fill>
          <a:noFill/>
        </a:fill>
      </a:tcStyle>
    </a:lastRow>
    <a:firstRow>
      <a:tcTxStyle b="on" i="off">
        <a:font>
          <a:latin typeface="Tahoma Bold"/>
          <a:ea typeface="Tahoma Bold"/>
          <a:cs typeface="Tahoma Bold"/>
        </a:font>
        <a:schemeClr val="accent6"/>
      </a:tcTxStyle>
      <a:tcStyle>
        <a:tcBdr>
          <a:left>
            <a:ln w="12700" cap="flat">
              <a:solidFill>
                <a:schemeClr val="accent6"/>
              </a:solidFill>
              <a:prstDash val="solid"/>
              <a:round/>
            </a:ln>
          </a:left>
          <a:right>
            <a:ln w="12700" cap="flat">
              <a:solidFill>
                <a:schemeClr val="accent6"/>
              </a:solidFill>
              <a:prstDash val="solid"/>
              <a:round/>
            </a:ln>
          </a:right>
          <a:top>
            <a:ln w="12700" cap="flat">
              <a:solidFill>
                <a:schemeClr val="accent6"/>
              </a:solidFill>
              <a:prstDash val="solid"/>
              <a:round/>
            </a:ln>
          </a:top>
          <a:bottom>
            <a:ln w="25400" cap="flat">
              <a:solidFill>
                <a:schemeClr val="accent6"/>
              </a:solidFill>
              <a:prstDash val="solid"/>
              <a:round/>
            </a:ln>
          </a:bottom>
          <a:insideH>
            <a:ln w="12700" cap="flat">
              <a:solidFill>
                <a:schemeClr val="accent6"/>
              </a:solidFill>
              <a:prstDash val="solid"/>
              <a:round/>
            </a:ln>
          </a:insideH>
          <a:insideV>
            <a:ln w="12700" cap="flat">
              <a:solidFill>
                <a:schemeClr val="accent6"/>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417" name="Shape 417"/>
          <p:cNvSpPr/>
          <p:nvPr>
            <p:ph type="sldImg"/>
          </p:nvPr>
        </p:nvSpPr>
        <p:spPr>
          <a:xfrm>
            <a:off x="1143000" y="685800"/>
            <a:ext cx="4572000" cy="3429000"/>
          </a:xfrm>
          <a:prstGeom prst="rect">
            <a:avLst/>
          </a:prstGeom>
        </p:spPr>
        <p:txBody>
          <a:bodyPr/>
          <a:lstStyle/>
          <a:p>
            <a:pPr/>
          </a:p>
        </p:txBody>
      </p:sp>
      <p:sp>
        <p:nvSpPr>
          <p:cNvPr id="418" name="Shape 4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solidFill>
          <a:schemeClr val="accent6"/>
        </a:solidFill>
        <a:latin typeface="+mn-lt"/>
        <a:ea typeface="+mn-ea"/>
        <a:cs typeface="+mn-cs"/>
        <a:sym typeface="Tahoma"/>
      </a:defRPr>
    </a:lvl1pPr>
    <a:lvl2pPr indent="228600" latinLnBrk="0">
      <a:defRPr sz="1200">
        <a:solidFill>
          <a:schemeClr val="accent6"/>
        </a:solidFill>
        <a:latin typeface="+mn-lt"/>
        <a:ea typeface="+mn-ea"/>
        <a:cs typeface="+mn-cs"/>
        <a:sym typeface="Tahoma"/>
      </a:defRPr>
    </a:lvl2pPr>
    <a:lvl3pPr indent="457200" latinLnBrk="0">
      <a:defRPr sz="1200">
        <a:solidFill>
          <a:schemeClr val="accent6"/>
        </a:solidFill>
        <a:latin typeface="+mn-lt"/>
        <a:ea typeface="+mn-ea"/>
        <a:cs typeface="+mn-cs"/>
        <a:sym typeface="Tahoma"/>
      </a:defRPr>
    </a:lvl3pPr>
    <a:lvl4pPr indent="685800" latinLnBrk="0">
      <a:defRPr sz="1200">
        <a:solidFill>
          <a:schemeClr val="accent6"/>
        </a:solidFill>
        <a:latin typeface="+mn-lt"/>
        <a:ea typeface="+mn-ea"/>
        <a:cs typeface="+mn-cs"/>
        <a:sym typeface="Tahoma"/>
      </a:defRPr>
    </a:lvl4pPr>
    <a:lvl5pPr indent="914400" latinLnBrk="0">
      <a:defRPr sz="1200">
        <a:solidFill>
          <a:schemeClr val="accent6"/>
        </a:solidFill>
        <a:latin typeface="+mn-lt"/>
        <a:ea typeface="+mn-ea"/>
        <a:cs typeface="+mn-cs"/>
        <a:sym typeface="Tahoma"/>
      </a:defRPr>
    </a:lvl5pPr>
    <a:lvl6pPr indent="1143000" latinLnBrk="0">
      <a:defRPr sz="1200">
        <a:solidFill>
          <a:schemeClr val="accent6"/>
        </a:solidFill>
        <a:latin typeface="+mn-lt"/>
        <a:ea typeface="+mn-ea"/>
        <a:cs typeface="+mn-cs"/>
        <a:sym typeface="Tahoma"/>
      </a:defRPr>
    </a:lvl6pPr>
    <a:lvl7pPr indent="1371600" latinLnBrk="0">
      <a:defRPr sz="1200">
        <a:solidFill>
          <a:schemeClr val="accent6"/>
        </a:solidFill>
        <a:latin typeface="+mn-lt"/>
        <a:ea typeface="+mn-ea"/>
        <a:cs typeface="+mn-cs"/>
        <a:sym typeface="Tahoma"/>
      </a:defRPr>
    </a:lvl7pPr>
    <a:lvl8pPr indent="1600200" latinLnBrk="0">
      <a:defRPr sz="1200">
        <a:solidFill>
          <a:schemeClr val="accent6"/>
        </a:solidFill>
        <a:latin typeface="+mn-lt"/>
        <a:ea typeface="+mn-ea"/>
        <a:cs typeface="+mn-cs"/>
        <a:sym typeface="Tahoma"/>
      </a:defRPr>
    </a:lvl8pPr>
    <a:lvl9pPr indent="1828800" latinLnBrk="0">
      <a:defRPr sz="1200">
        <a:solidFill>
          <a:schemeClr val="accent6"/>
        </a:solidFill>
        <a:latin typeface="+mn-lt"/>
        <a:ea typeface="+mn-ea"/>
        <a:cs typeface="+mn-cs"/>
        <a:sym typeface="Tahoma"/>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Shape 427"/>
          <p:cNvSpPr/>
          <p:nvPr>
            <p:ph type="sldImg"/>
          </p:nvPr>
        </p:nvSpPr>
        <p:spPr>
          <a:prstGeom prst="rect">
            <a:avLst/>
          </a:prstGeom>
        </p:spPr>
        <p:txBody>
          <a:bodyPr/>
          <a:lstStyle/>
          <a:p>
            <a:pPr/>
          </a:p>
        </p:txBody>
      </p:sp>
      <p:sp>
        <p:nvSpPr>
          <p:cNvPr id="428" name="Shape 428"/>
          <p:cNvSpPr/>
          <p:nvPr>
            <p:ph type="body" sz="quarter" idx="1"/>
          </p:nvPr>
        </p:nvSpPr>
        <p:spPr>
          <a:prstGeom prst="rect">
            <a:avLst/>
          </a:prstGeom>
        </p:spPr>
        <p:txBody>
          <a:bodyPr/>
          <a:lstStyle/>
          <a:p>
            <a:pPr/>
            <a:r>
              <a:t>Owner: Rick James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9" name="Shape 439"/>
          <p:cNvSpPr/>
          <p:nvPr>
            <p:ph type="sldImg"/>
          </p:nvPr>
        </p:nvSpPr>
        <p:spPr>
          <a:prstGeom prst="rect">
            <a:avLst/>
          </a:prstGeom>
        </p:spPr>
        <p:txBody>
          <a:bodyPr/>
          <a:lstStyle/>
          <a:p>
            <a:pPr/>
          </a:p>
        </p:txBody>
      </p:sp>
      <p:sp>
        <p:nvSpPr>
          <p:cNvPr id="440" name="Shape 440"/>
          <p:cNvSpPr/>
          <p:nvPr>
            <p:ph type="body" sz="quarter" idx="1"/>
          </p:nvPr>
        </p:nvSpPr>
        <p:spPr>
          <a:prstGeom prst="rect">
            <a:avLst/>
          </a:prstGeom>
        </p:spPr>
        <p:txBody>
          <a:bodyPr/>
          <a:lstStyle>
            <a:lvl1pPr marL="88900" indent="-88900" defTabSz="626912">
              <a:buClr>
                <a:schemeClr val="accent4"/>
              </a:buClr>
              <a:buSzPct val="100000"/>
              <a:buFont typeface="Arial"/>
              <a:buChar char="•"/>
            </a:lvl1pPr>
          </a:lstStyle>
          <a:p>
            <a:pPr/>
            <a:r>
              <a:t>Owned by: Ted Morris-Dawson</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 Id="rId4" Type="http://schemas.openxmlformats.org/officeDocument/2006/relationships/image" Target="../media/image1.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3.png"/></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7.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1_Cover_ColorGradient_WhiteText">
    <p:spTree>
      <p:nvGrpSpPr>
        <p:cNvPr id="1" name=""/>
        <p:cNvGrpSpPr/>
        <p:nvPr/>
      </p:nvGrpSpPr>
      <p:grpSpPr>
        <a:xfrm>
          <a:off x="0" y="0"/>
          <a:ext cx="0" cy="0"/>
          <a:chOff x="0" y="0"/>
          <a:chExt cx="0" cy="0"/>
        </a:xfrm>
      </p:grpSpPr>
      <p:pic>
        <p:nvPicPr>
          <p:cNvPr id="15" name="Image 11" descr="Image 11"/>
          <p:cNvPicPr>
            <a:picLocks noChangeAspect="1"/>
          </p:cNvPicPr>
          <p:nvPr/>
        </p:nvPicPr>
        <p:blipFill>
          <a:blip r:embed="rId2">
            <a:extLst/>
          </a:blip>
          <a:stretch>
            <a:fillRect/>
          </a:stretch>
        </p:blipFill>
        <p:spPr>
          <a:xfrm>
            <a:off x="0" y="-8097"/>
            <a:ext cx="11466577" cy="5425442"/>
          </a:xfrm>
          <a:prstGeom prst="rect">
            <a:avLst/>
          </a:prstGeom>
          <a:ln w="12700">
            <a:miter lim="400000"/>
          </a:ln>
        </p:spPr>
      </p:pic>
      <p:sp>
        <p:nvSpPr>
          <p:cNvPr id="16" name="Click to editmaster title style"/>
          <p:cNvSpPr txBox="1"/>
          <p:nvPr>
            <p:ph type="title" hasCustomPrompt="1"/>
          </p:nvPr>
        </p:nvSpPr>
        <p:spPr>
          <a:xfrm>
            <a:off x="719137" y="788399"/>
            <a:ext cx="6120002" cy="1980002"/>
          </a:xfrm>
          <a:prstGeom prst="rect">
            <a:avLst/>
          </a:prstGeom>
        </p:spPr>
        <p:txBody>
          <a:bodyPr/>
          <a:lstStyle>
            <a:lvl1pPr>
              <a:defRPr sz="4000">
                <a:solidFill>
                  <a:srgbClr val="FFFFFF"/>
                </a:solidFill>
              </a:defRPr>
            </a:lvl1pPr>
          </a:lstStyle>
          <a:p>
            <a:pPr/>
            <a:r>
              <a:t>Click to editmaster title style</a:t>
            </a:r>
          </a:p>
        </p:txBody>
      </p:sp>
      <p:sp>
        <p:nvSpPr>
          <p:cNvPr id="17" name="Body Level One…"/>
          <p:cNvSpPr txBox="1"/>
          <p:nvPr>
            <p:ph type="body" sz="quarter" idx="1" hasCustomPrompt="1"/>
          </p:nvPr>
        </p:nvSpPr>
        <p:spPr>
          <a:xfrm>
            <a:off x="719555" y="3785954"/>
            <a:ext cx="5475218" cy="540001"/>
          </a:xfrm>
          <a:prstGeom prst="rect">
            <a:avLst/>
          </a:prstGeom>
        </p:spPr>
        <p:txBody>
          <a:bodyPr/>
          <a:lstStyle>
            <a:lvl1pPr marL="0" indent="0">
              <a:buSzTx/>
              <a:buNone/>
              <a:defRPr cap="all" sz="1400">
                <a:solidFill>
                  <a:srgbClr val="FFFFFF"/>
                </a:solidFill>
                <a:latin typeface="+mn-lt"/>
                <a:ea typeface="+mn-ea"/>
                <a:cs typeface="+mn-cs"/>
                <a:sym typeface="Tahoma"/>
              </a:defRPr>
            </a:lvl1pPr>
            <a:lvl2pPr marL="0" indent="457200">
              <a:buSzTx/>
              <a:buNone/>
              <a:defRPr cap="all" sz="1400">
                <a:solidFill>
                  <a:srgbClr val="FFFFFF"/>
                </a:solidFill>
                <a:latin typeface="+mn-lt"/>
                <a:ea typeface="+mn-ea"/>
                <a:cs typeface="+mn-cs"/>
                <a:sym typeface="Tahoma"/>
              </a:defRPr>
            </a:lvl2pPr>
            <a:lvl3pPr indent="914400">
              <a:defRPr cap="all" sz="1400">
                <a:solidFill>
                  <a:srgbClr val="FFFFFF"/>
                </a:solidFill>
                <a:latin typeface="+mn-lt"/>
                <a:ea typeface="+mn-ea"/>
                <a:cs typeface="+mn-cs"/>
                <a:sym typeface="Tahoma"/>
              </a:defRPr>
            </a:lvl3pPr>
            <a:lvl4pPr indent="1371600">
              <a:defRPr cap="all" sz="1400">
                <a:solidFill>
                  <a:srgbClr val="FFFFFF"/>
                </a:solidFill>
                <a:latin typeface="+mn-lt"/>
                <a:ea typeface="+mn-ea"/>
                <a:cs typeface="+mn-cs"/>
                <a:sym typeface="Tahoma"/>
              </a:defRPr>
            </a:lvl4pPr>
            <a:lvl5pPr indent="1828800">
              <a:defRPr cap="all" sz="1400">
                <a:solidFill>
                  <a:srgbClr val="FFFFFF"/>
                </a:solidFill>
                <a:latin typeface="+mn-lt"/>
                <a:ea typeface="+mn-ea"/>
                <a:cs typeface="+mn-cs"/>
                <a:sym typeface="Tahoma"/>
              </a:defRPr>
            </a:lvl5pPr>
          </a:lstStyle>
          <a:p>
            <a:pPr/>
            <a:r>
              <a:t>Click to edit Master title style</a:t>
            </a:r>
          </a:p>
          <a:p>
            <a:pPr lvl="1"/>
            <a:r>
              <a:t/>
            </a:r>
          </a:p>
          <a:p>
            <a:pPr lvl="2"/>
            <a:r>
              <a:t/>
            </a:r>
          </a:p>
          <a:p>
            <a:pPr lvl="3"/>
            <a:r>
              <a:t/>
            </a:r>
          </a:p>
          <a:p>
            <a:pPr lvl="4"/>
            <a:r>
              <a:t/>
            </a:r>
          </a:p>
        </p:txBody>
      </p:sp>
      <p:sp>
        <p:nvSpPr>
          <p:cNvPr id="18" name="Connecteur droit 15"/>
          <p:cNvSpPr/>
          <p:nvPr/>
        </p:nvSpPr>
        <p:spPr>
          <a:xfrm>
            <a:off x="719137" y="3233736"/>
            <a:ext cx="721520" cy="1"/>
          </a:xfrm>
          <a:prstGeom prst="line">
            <a:avLst/>
          </a:prstGeom>
          <a:ln w="38100">
            <a:solidFill>
              <a:srgbClr val="FFFFFF"/>
            </a:solidFill>
            <a:miter/>
          </a:ln>
        </p:spPr>
        <p:txBody>
          <a:bodyPr lIns="45719" rIns="45719"/>
          <a:lstStyle/>
          <a:p>
            <a:pPr/>
          </a:p>
        </p:txBody>
      </p:sp>
      <p:sp>
        <p:nvSpPr>
          <p:cNvPr id="19" name="ZoneTexte 8"/>
          <p:cNvSpPr txBox="1"/>
          <p:nvPr/>
        </p:nvSpPr>
        <p:spPr>
          <a:xfrm>
            <a:off x="297719" y="-384055"/>
            <a:ext cx="398885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pPr/>
            <a:r>
              <a:t>Colour of text</a:t>
            </a:r>
          </a:p>
        </p:txBody>
      </p:sp>
      <p:sp>
        <p:nvSpPr>
          <p:cNvPr id="20" name="Rectangle 10"/>
          <p:cNvSpPr/>
          <p:nvPr/>
        </p:nvSpPr>
        <p:spPr>
          <a:xfrm>
            <a:off x="-1" y="-374908"/>
            <a:ext cx="252002" cy="252001"/>
          </a:xfrm>
          <a:prstGeom prst="rect">
            <a:avLst/>
          </a:prstGeom>
          <a:solidFill>
            <a:srgbClr val="FFFFFF"/>
          </a:solidFill>
          <a:ln w="12700">
            <a:miter lim="400000"/>
          </a:ln>
        </p:spPr>
        <p:txBody>
          <a:bodyPr lIns="45719" rIns="45719" anchor="ctr"/>
          <a:lstStyle/>
          <a:p>
            <a:pPr algn="ctr">
              <a:defRPr sz="1600">
                <a:solidFill>
                  <a:srgbClr val="FFFFFF"/>
                </a:solidFill>
              </a:defRPr>
            </a:pPr>
          </a:p>
        </p:txBody>
      </p:sp>
      <p:pic>
        <p:nvPicPr>
          <p:cNvPr id="21" name="Image 16" descr="Image 16"/>
          <p:cNvPicPr>
            <a:picLocks noChangeAspect="1"/>
          </p:cNvPicPr>
          <p:nvPr/>
        </p:nvPicPr>
        <p:blipFill>
          <a:blip r:embed="rId3">
            <a:extLst/>
          </a:blip>
          <a:stretch>
            <a:fillRect/>
          </a:stretch>
        </p:blipFill>
        <p:spPr>
          <a:xfrm>
            <a:off x="614543" y="6021827"/>
            <a:ext cx="2705574" cy="371354"/>
          </a:xfrm>
          <a:prstGeom prst="rect">
            <a:avLst/>
          </a:prstGeom>
          <a:ln w="12700">
            <a:miter lim="400000"/>
          </a:ln>
        </p:spPr>
      </p:pic>
      <p:pic>
        <p:nvPicPr>
          <p:cNvPr id="22" name="Image 12" descr="Image 12"/>
          <p:cNvPicPr>
            <a:picLocks noChangeAspect="1"/>
          </p:cNvPicPr>
          <p:nvPr/>
        </p:nvPicPr>
        <p:blipFill>
          <a:blip r:embed="rId4">
            <a:extLst/>
          </a:blip>
          <a:stretch>
            <a:fillRect/>
          </a:stretch>
        </p:blipFill>
        <p:spPr>
          <a:xfrm>
            <a:off x="8679180" y="5767513"/>
            <a:ext cx="2990851" cy="744856"/>
          </a:xfrm>
          <a:prstGeom prst="rect">
            <a:avLst/>
          </a:prstGeom>
          <a:ln w="12700">
            <a:miter lim="400000"/>
          </a:ln>
        </p:spPr>
      </p:pic>
      <p:sp>
        <p:nvSpPr>
          <p:cNvPr id="23" name="Slide Number"/>
          <p:cNvSpPr txBox="1"/>
          <p:nvPr>
            <p:ph type="sldNum" sz="quarter" idx="2"/>
          </p:nvPr>
        </p:nvSpPr>
        <p:spPr>
          <a:xfrm>
            <a:off x="8737600" y="617220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_FourthSeparator_ColorGradient">
    <p:spTree>
      <p:nvGrpSpPr>
        <p:cNvPr id="1" name=""/>
        <p:cNvGrpSpPr/>
        <p:nvPr/>
      </p:nvGrpSpPr>
      <p:grpSpPr>
        <a:xfrm>
          <a:off x="0" y="0"/>
          <a:ext cx="0" cy="0"/>
          <a:chOff x="0" y="0"/>
          <a:chExt cx="0" cy="0"/>
        </a:xfrm>
      </p:grpSpPr>
      <p:pic>
        <p:nvPicPr>
          <p:cNvPr id="167" name="Image 8" descr="Image 8"/>
          <p:cNvPicPr>
            <a:picLocks noChangeAspect="1"/>
          </p:cNvPicPr>
          <p:nvPr/>
        </p:nvPicPr>
        <p:blipFill>
          <a:blip r:embed="rId2">
            <a:extLst/>
          </a:blip>
          <a:stretch>
            <a:fillRect/>
          </a:stretch>
        </p:blipFill>
        <p:spPr>
          <a:xfrm>
            <a:off x="9989532" y="6268042"/>
            <a:ext cx="1587154" cy="395273"/>
          </a:xfrm>
          <a:prstGeom prst="rect">
            <a:avLst/>
          </a:prstGeom>
          <a:ln w="12700">
            <a:miter lim="400000"/>
          </a:ln>
        </p:spPr>
      </p:pic>
      <p:sp>
        <p:nvSpPr>
          <p:cNvPr id="168" name="NN"/>
          <p:cNvSpPr txBox="1"/>
          <p:nvPr>
            <p:ph type="title" hasCustomPrompt="1"/>
          </p:nvPr>
        </p:nvSpPr>
        <p:spPr>
          <a:xfrm>
            <a:off x="6618978" y="1116000"/>
            <a:ext cx="2880001" cy="1620000"/>
          </a:xfrm>
          <a:prstGeom prst="rect">
            <a:avLst/>
          </a:prstGeom>
        </p:spPr>
        <p:txBody>
          <a:bodyPr anchor="ctr"/>
          <a:lstStyle>
            <a:lvl1pPr>
              <a:defRPr sz="13500">
                <a:solidFill>
                  <a:schemeClr val="accent4"/>
                </a:solidFill>
              </a:defRPr>
            </a:lvl1pPr>
          </a:lstStyle>
          <a:p>
            <a:pPr/>
            <a:r>
              <a:t>NN</a:t>
            </a:r>
          </a:p>
        </p:txBody>
      </p:sp>
      <p:sp>
        <p:nvSpPr>
          <p:cNvPr id="169" name="Body Level One…"/>
          <p:cNvSpPr txBox="1"/>
          <p:nvPr>
            <p:ph type="body" sz="quarter" idx="1" hasCustomPrompt="1"/>
          </p:nvPr>
        </p:nvSpPr>
        <p:spPr>
          <a:xfrm>
            <a:off x="6618978" y="2916076"/>
            <a:ext cx="4851662" cy="1800001"/>
          </a:xfrm>
          <a:prstGeom prst="rect">
            <a:avLst/>
          </a:prstGeom>
        </p:spPr>
        <p:txBody>
          <a:bodyPr/>
          <a:lstStyle>
            <a:lvl1pPr marL="0" indent="0">
              <a:spcBef>
                <a:spcPts val="0"/>
              </a:spcBef>
              <a:buSzTx/>
              <a:buNone/>
              <a:defRPr sz="3600">
                <a:solidFill>
                  <a:schemeClr val="accent1"/>
                </a:solidFill>
              </a:defRPr>
            </a:lvl1pPr>
            <a:lvl2pPr marL="0" indent="457200">
              <a:spcBef>
                <a:spcPts val="0"/>
              </a:spcBef>
              <a:buSzTx/>
              <a:buNone/>
              <a:defRPr sz="3600">
                <a:solidFill>
                  <a:schemeClr val="accent1"/>
                </a:solidFill>
              </a:defRPr>
            </a:lvl2pPr>
            <a:lvl3pPr indent="914400">
              <a:spcBef>
                <a:spcPts val="0"/>
              </a:spcBef>
              <a:defRPr sz="3600">
                <a:solidFill>
                  <a:schemeClr val="accent1"/>
                </a:solidFill>
              </a:defRPr>
            </a:lvl3pPr>
            <a:lvl4pPr indent="1371600">
              <a:spcBef>
                <a:spcPts val="0"/>
              </a:spcBef>
              <a:defRPr sz="3600">
                <a:solidFill>
                  <a:schemeClr val="accent1"/>
                </a:solidFill>
              </a:defRPr>
            </a:lvl4pPr>
            <a:lvl5pPr indent="1828800">
              <a:spcBef>
                <a:spcPts val="0"/>
              </a:spcBef>
              <a:defRPr sz="3600">
                <a:solidFill>
                  <a:schemeClr val="accent1"/>
                </a:solidFill>
              </a:defRPr>
            </a:lvl5pPr>
          </a:lstStyle>
          <a:p>
            <a:pPr/>
            <a:r>
              <a:t>Click to edit</a:t>
            </a:r>
          </a:p>
          <a:p>
            <a:pPr lvl="1"/>
            <a:r>
              <a:t/>
            </a:r>
          </a:p>
          <a:p>
            <a:pPr lvl="2"/>
            <a:r>
              <a:t/>
            </a:r>
          </a:p>
          <a:p>
            <a:pPr lvl="3"/>
            <a:r>
              <a:t/>
            </a:r>
          </a:p>
          <a:p>
            <a:pPr lvl="4"/>
            <a:r>
              <a:t/>
            </a:r>
          </a:p>
        </p:txBody>
      </p:sp>
      <p:sp>
        <p:nvSpPr>
          <p:cNvPr id="170" name="Slide Number"/>
          <p:cNvSpPr txBox="1"/>
          <p:nvPr>
            <p:ph type="sldNum" sz="quarter" idx="2"/>
          </p:nvPr>
        </p:nvSpPr>
        <p:spPr>
          <a:prstGeom prst="rect">
            <a:avLst/>
          </a:prstGeom>
        </p:spPr>
        <p:txBody>
          <a:bodyPr/>
          <a:lstStyle/>
          <a:p>
            <a:pPr/>
            <a:fld id="{86CB4B4D-7CA3-9044-876B-883B54F8677D}" type="slidenum"/>
          </a:p>
        </p:txBody>
      </p:sp>
      <p:sp>
        <p:nvSpPr>
          <p:cNvPr id="171" name="Espace réservé du texte 10"/>
          <p:cNvSpPr/>
          <p:nvPr>
            <p:ph type="body" sz="quarter" idx="21" hasCustomPrompt="1"/>
          </p:nvPr>
        </p:nvSpPr>
        <p:spPr>
          <a:xfrm>
            <a:off x="6618978" y="4849846"/>
            <a:ext cx="4851662" cy="288002"/>
          </a:xfrm>
          <a:prstGeom prst="rect">
            <a:avLst/>
          </a:prstGeom>
        </p:spPr>
        <p:txBody>
          <a:bodyPr/>
          <a:lstStyle>
            <a:lvl1pPr marL="0" indent="0">
              <a:buSzTx/>
              <a:buNone/>
              <a:defRPr cap="all" sz="1400">
                <a:solidFill>
                  <a:schemeClr val="accent1"/>
                </a:solidFill>
                <a:latin typeface="+mn-lt"/>
                <a:ea typeface="+mn-ea"/>
                <a:cs typeface="+mn-cs"/>
                <a:sym typeface="Tahoma"/>
              </a:defRPr>
            </a:lvl1pPr>
          </a:lstStyle>
          <a:p>
            <a:pPr/>
            <a:r>
              <a:t>Click to edit master text style</a:t>
            </a:r>
          </a:p>
        </p:txBody>
      </p:sp>
      <p:sp>
        <p:nvSpPr>
          <p:cNvPr id="172" name="ZoneTexte 9"/>
          <p:cNvSpPr txBox="1"/>
          <p:nvPr/>
        </p:nvSpPr>
        <p:spPr>
          <a:xfrm>
            <a:off x="297719" y="-384055"/>
            <a:ext cx="398885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pPr/>
            <a:r>
              <a:t>Colour of number</a:t>
            </a:r>
          </a:p>
        </p:txBody>
      </p:sp>
      <p:sp>
        <p:nvSpPr>
          <p:cNvPr id="173" name="Rectangle 11"/>
          <p:cNvSpPr/>
          <p:nvPr/>
        </p:nvSpPr>
        <p:spPr>
          <a:xfrm>
            <a:off x="-1" y="-374908"/>
            <a:ext cx="252002" cy="252001"/>
          </a:xfrm>
          <a:prstGeom prst="rect">
            <a:avLst/>
          </a:prstGeom>
          <a:solidFill>
            <a:schemeClr val="accent4"/>
          </a:solidFill>
          <a:ln w="12700">
            <a:miter lim="400000"/>
          </a:ln>
        </p:spPr>
        <p:txBody>
          <a:bodyPr lIns="45719" rIns="45719" anchor="ctr"/>
          <a:lstStyle/>
          <a:p>
            <a:pPr algn="ctr">
              <a:defRPr sz="1600">
                <a:solidFill>
                  <a:srgbClr val="FFFFFF"/>
                </a:solidFill>
              </a:defRPr>
            </a:pPr>
          </a:p>
        </p:txBody>
      </p:sp>
      <p:sp>
        <p:nvSpPr>
          <p:cNvPr id="174" name="Rectangle 14"/>
          <p:cNvSpPr/>
          <p:nvPr/>
        </p:nvSpPr>
        <p:spPr>
          <a:xfrm>
            <a:off x="-1" y="-2"/>
            <a:ext cx="6090170" cy="6120964"/>
          </a:xfrm>
          <a:prstGeom prst="rect">
            <a:avLst/>
          </a:prstGeom>
          <a:gradFill>
            <a:gsLst>
              <a:gs pos="50000">
                <a:schemeClr val="accent4"/>
              </a:gs>
              <a:gs pos="100000">
                <a:srgbClr val="32ABD0"/>
              </a:gs>
            </a:gsLst>
            <a:path path="circle">
              <a:fillToRect l="-19636" t="62278" r="119636" b="37721"/>
            </a:path>
          </a:gradFill>
          <a:ln w="12700">
            <a:miter lim="400000"/>
          </a:ln>
        </p:spPr>
        <p:txBody>
          <a:bodyPr lIns="45719" rIns="45719" anchor="ctr"/>
          <a:lstStyle/>
          <a:p>
            <a:pPr algn="ctr"/>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_FirstSeparator_Photo">
    <p:spTree>
      <p:nvGrpSpPr>
        <p:cNvPr id="1" name=""/>
        <p:cNvGrpSpPr/>
        <p:nvPr/>
      </p:nvGrpSpPr>
      <p:grpSpPr>
        <a:xfrm>
          <a:off x="0" y="0"/>
          <a:ext cx="0" cy="0"/>
          <a:chOff x="0" y="0"/>
          <a:chExt cx="0" cy="0"/>
        </a:xfrm>
      </p:grpSpPr>
      <p:pic>
        <p:nvPicPr>
          <p:cNvPr id="181" name="Image 8" descr="Image 8"/>
          <p:cNvPicPr>
            <a:picLocks noChangeAspect="1"/>
          </p:cNvPicPr>
          <p:nvPr/>
        </p:nvPicPr>
        <p:blipFill>
          <a:blip r:embed="rId2">
            <a:extLst/>
          </a:blip>
          <a:stretch>
            <a:fillRect/>
          </a:stretch>
        </p:blipFill>
        <p:spPr>
          <a:xfrm>
            <a:off x="9989532" y="6268042"/>
            <a:ext cx="1587154" cy="395273"/>
          </a:xfrm>
          <a:prstGeom prst="rect">
            <a:avLst/>
          </a:prstGeom>
          <a:ln w="12700">
            <a:miter lim="400000"/>
          </a:ln>
        </p:spPr>
      </p:pic>
      <p:sp>
        <p:nvSpPr>
          <p:cNvPr id="182" name="Espace réservé pour une image  2"/>
          <p:cNvSpPr/>
          <p:nvPr>
            <p:ph type="pic" idx="21"/>
          </p:nvPr>
        </p:nvSpPr>
        <p:spPr>
          <a:xfrm>
            <a:off x="0" y="0"/>
            <a:ext cx="6094801" cy="6105601"/>
          </a:xfrm>
          <a:prstGeom prst="rect">
            <a:avLst/>
          </a:prstGeom>
        </p:spPr>
        <p:txBody>
          <a:bodyPr lIns="91439" tIns="45719" rIns="91439" bIns="45719">
            <a:noAutofit/>
          </a:bodyPr>
          <a:lstStyle/>
          <a:p>
            <a:pPr/>
          </a:p>
        </p:txBody>
      </p:sp>
      <p:sp>
        <p:nvSpPr>
          <p:cNvPr id="183" name="NN"/>
          <p:cNvSpPr txBox="1"/>
          <p:nvPr>
            <p:ph type="title" hasCustomPrompt="1"/>
          </p:nvPr>
        </p:nvSpPr>
        <p:spPr>
          <a:xfrm>
            <a:off x="6618978" y="1116000"/>
            <a:ext cx="2880001" cy="1620000"/>
          </a:xfrm>
          <a:prstGeom prst="rect">
            <a:avLst/>
          </a:prstGeom>
        </p:spPr>
        <p:txBody>
          <a:bodyPr anchor="ctr"/>
          <a:lstStyle>
            <a:lvl1pPr>
              <a:defRPr sz="13500"/>
            </a:lvl1pPr>
          </a:lstStyle>
          <a:p>
            <a:pPr/>
            <a:r>
              <a:t>NN</a:t>
            </a:r>
          </a:p>
        </p:txBody>
      </p:sp>
      <p:sp>
        <p:nvSpPr>
          <p:cNvPr id="184" name="Body Level One…"/>
          <p:cNvSpPr txBox="1"/>
          <p:nvPr>
            <p:ph type="body" sz="quarter" idx="1" hasCustomPrompt="1"/>
          </p:nvPr>
        </p:nvSpPr>
        <p:spPr>
          <a:xfrm>
            <a:off x="6618978" y="2916076"/>
            <a:ext cx="4851662" cy="1800001"/>
          </a:xfrm>
          <a:prstGeom prst="rect">
            <a:avLst/>
          </a:prstGeom>
        </p:spPr>
        <p:txBody>
          <a:bodyPr/>
          <a:lstStyle>
            <a:lvl1pPr marL="0" indent="0">
              <a:spcBef>
                <a:spcPts val="0"/>
              </a:spcBef>
              <a:buSzTx/>
              <a:buNone/>
              <a:defRPr sz="3600">
                <a:solidFill>
                  <a:schemeClr val="accent1"/>
                </a:solidFill>
              </a:defRPr>
            </a:lvl1pPr>
            <a:lvl2pPr marL="0" indent="457200">
              <a:spcBef>
                <a:spcPts val="0"/>
              </a:spcBef>
              <a:buSzTx/>
              <a:buNone/>
              <a:defRPr sz="3600">
                <a:solidFill>
                  <a:schemeClr val="accent1"/>
                </a:solidFill>
              </a:defRPr>
            </a:lvl2pPr>
            <a:lvl3pPr indent="914400">
              <a:spcBef>
                <a:spcPts val="0"/>
              </a:spcBef>
              <a:defRPr sz="3600">
                <a:solidFill>
                  <a:schemeClr val="accent1"/>
                </a:solidFill>
              </a:defRPr>
            </a:lvl3pPr>
            <a:lvl4pPr indent="1371600">
              <a:spcBef>
                <a:spcPts val="0"/>
              </a:spcBef>
              <a:defRPr sz="3600">
                <a:solidFill>
                  <a:schemeClr val="accent1"/>
                </a:solidFill>
              </a:defRPr>
            </a:lvl4pPr>
            <a:lvl5pPr indent="1828800">
              <a:spcBef>
                <a:spcPts val="0"/>
              </a:spcBef>
              <a:defRPr sz="3600">
                <a:solidFill>
                  <a:schemeClr val="accent1"/>
                </a:solidFill>
              </a:defRPr>
            </a:lvl5pPr>
          </a:lstStyle>
          <a:p>
            <a:pPr/>
            <a:r>
              <a:t>Click to edit</a:t>
            </a:r>
          </a:p>
          <a:p>
            <a:pPr lvl="1"/>
            <a:r>
              <a:t/>
            </a:r>
          </a:p>
          <a:p>
            <a:pPr lvl="2"/>
            <a:r>
              <a:t/>
            </a:r>
          </a:p>
          <a:p>
            <a:pPr lvl="3"/>
            <a:r>
              <a:t/>
            </a:r>
          </a:p>
          <a:p>
            <a:pPr lvl="4"/>
            <a:r>
              <a:t/>
            </a:r>
          </a:p>
        </p:txBody>
      </p:sp>
      <p:sp>
        <p:nvSpPr>
          <p:cNvPr id="185" name="Slide Number"/>
          <p:cNvSpPr txBox="1"/>
          <p:nvPr>
            <p:ph type="sldNum" sz="quarter" idx="2"/>
          </p:nvPr>
        </p:nvSpPr>
        <p:spPr>
          <a:prstGeom prst="rect">
            <a:avLst/>
          </a:prstGeom>
        </p:spPr>
        <p:txBody>
          <a:bodyPr/>
          <a:lstStyle/>
          <a:p>
            <a:pPr/>
            <a:fld id="{86CB4B4D-7CA3-9044-876B-883B54F8677D}" type="slidenum"/>
          </a:p>
        </p:txBody>
      </p:sp>
      <p:sp>
        <p:nvSpPr>
          <p:cNvPr id="186" name="Espace réservé du texte 10"/>
          <p:cNvSpPr/>
          <p:nvPr>
            <p:ph type="body" sz="quarter" idx="22" hasCustomPrompt="1"/>
          </p:nvPr>
        </p:nvSpPr>
        <p:spPr>
          <a:xfrm>
            <a:off x="6618978" y="4849846"/>
            <a:ext cx="4851662" cy="288002"/>
          </a:xfrm>
          <a:prstGeom prst="rect">
            <a:avLst/>
          </a:prstGeom>
        </p:spPr>
        <p:txBody>
          <a:bodyPr/>
          <a:lstStyle>
            <a:lvl1pPr marL="0" indent="0">
              <a:buSzTx/>
              <a:buNone/>
              <a:defRPr cap="all" sz="1400">
                <a:solidFill>
                  <a:schemeClr val="accent1"/>
                </a:solidFill>
                <a:latin typeface="+mn-lt"/>
                <a:ea typeface="+mn-ea"/>
                <a:cs typeface="+mn-cs"/>
                <a:sym typeface="Tahoma"/>
              </a:defRPr>
            </a:lvl1pPr>
          </a:lstStyle>
          <a:p>
            <a:pPr/>
            <a:r>
              <a:t>Click to edit master text style</a:t>
            </a:r>
          </a:p>
        </p:txBody>
      </p:sp>
      <p:sp>
        <p:nvSpPr>
          <p:cNvPr id="187" name="ZoneTexte 25"/>
          <p:cNvSpPr txBox="1"/>
          <p:nvPr/>
        </p:nvSpPr>
        <p:spPr>
          <a:xfrm>
            <a:off x="297719" y="-384055"/>
            <a:ext cx="398885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pPr/>
            <a:r>
              <a:t>Colour of number</a:t>
            </a:r>
          </a:p>
        </p:txBody>
      </p:sp>
      <p:sp>
        <p:nvSpPr>
          <p:cNvPr id="188" name="Rectangle 26"/>
          <p:cNvSpPr/>
          <p:nvPr/>
        </p:nvSpPr>
        <p:spPr>
          <a:xfrm>
            <a:off x="-1" y="-374908"/>
            <a:ext cx="252002" cy="252001"/>
          </a:xfrm>
          <a:prstGeom prst="rect">
            <a:avLst/>
          </a:prstGeom>
          <a:solidFill>
            <a:schemeClr val="accent1"/>
          </a:solidFill>
          <a:ln w="12700">
            <a:miter lim="400000"/>
          </a:ln>
        </p:spPr>
        <p:txBody>
          <a:bodyPr lIns="45719" rIns="45719" anchor="ctr"/>
          <a:lstStyle/>
          <a:p>
            <a:pPr algn="ctr">
              <a:defRPr sz="1600">
                <a:solidFill>
                  <a:srgbClr val="FFFFFF"/>
                </a:solidFill>
              </a:defRPr>
            </a:pPr>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Text">
    <p:spTree>
      <p:nvGrpSpPr>
        <p:cNvPr id="1" name=""/>
        <p:cNvGrpSpPr/>
        <p:nvPr/>
      </p:nvGrpSpPr>
      <p:grpSpPr>
        <a:xfrm>
          <a:off x="0" y="0"/>
          <a:ext cx="0" cy="0"/>
          <a:chOff x="0" y="0"/>
          <a:chExt cx="0" cy="0"/>
        </a:xfrm>
      </p:grpSpPr>
      <p:sp>
        <p:nvSpPr>
          <p:cNvPr id="195" name="Body Level One…"/>
          <p:cNvSpPr txBox="1"/>
          <p:nvPr>
            <p:ph type="body" idx="1" hasCustomPrompt="1"/>
          </p:nvPr>
        </p:nvSpPr>
        <p:spPr>
          <a:prstGeom prst="rect">
            <a:avLst/>
          </a:prstGeom>
        </p:spPr>
        <p:txBody>
          <a:bodyPr/>
          <a:lstStyle>
            <a:lvl1pPr>
              <a:buBlip>
                <a:blip r:embed="rId2"/>
              </a:buBlip>
            </a:lvl1pPr>
            <a:lvl2pPr>
              <a:buBlip>
                <a:blip r:embed="rId3"/>
              </a:buBlip>
            </a:lvl2pPr>
          </a:lstStyle>
          <a:p>
            <a:pPr/>
            <a:r>
              <a:t>Click to edit master text style</a:t>
            </a:r>
          </a:p>
          <a:p>
            <a:pPr lvl="1"/>
            <a:r>
              <a:t/>
            </a:r>
          </a:p>
          <a:p>
            <a:pPr lvl="2"/>
            <a:r>
              <a:t/>
            </a:r>
          </a:p>
          <a:p>
            <a:pPr lvl="3"/>
            <a:r>
              <a:t/>
            </a:r>
          </a:p>
          <a:p>
            <a:pPr lvl="4"/>
            <a:r>
              <a:t/>
            </a:r>
          </a:p>
        </p:txBody>
      </p:sp>
      <p:sp>
        <p:nvSpPr>
          <p:cNvPr id="196" name="Slide Number"/>
          <p:cNvSpPr txBox="1"/>
          <p:nvPr>
            <p:ph type="sldNum" sz="quarter" idx="2"/>
          </p:nvPr>
        </p:nvSpPr>
        <p:spPr>
          <a:prstGeom prst="rect">
            <a:avLst/>
          </a:prstGeom>
        </p:spPr>
        <p:txBody>
          <a:bodyPr/>
          <a:lstStyle/>
          <a:p>
            <a:pPr/>
            <a:fld id="{86CB4B4D-7CA3-9044-876B-883B54F8677D}" type="slidenum"/>
          </a:p>
        </p:txBody>
      </p:sp>
      <p:sp>
        <p:nvSpPr>
          <p:cNvPr id="197" name="Espace réservé du texte 2"/>
          <p:cNvSpPr/>
          <p:nvPr>
            <p:ph type="body" sz="quarter" idx="21" hasCustomPrompt="1"/>
          </p:nvPr>
        </p:nvSpPr>
        <p:spPr>
          <a:xfrm>
            <a:off x="719136" y="981119"/>
            <a:ext cx="10751506" cy="360001"/>
          </a:xfrm>
          <a:prstGeom prst="rect">
            <a:avLst/>
          </a:prstGeom>
        </p:spPr>
        <p:txBody>
          <a:bodyPr/>
          <a:lstStyle>
            <a:lvl1pPr marL="0" indent="0">
              <a:buSzTx/>
              <a:buNone/>
              <a:defRPr sz="2000">
                <a:latin typeface="+mn-lt"/>
                <a:ea typeface="+mn-ea"/>
                <a:cs typeface="+mn-cs"/>
                <a:sym typeface="Tahoma"/>
              </a:defRPr>
            </a:lvl1pPr>
          </a:lstStyle>
          <a:p>
            <a:pPr/>
            <a:r>
              <a:t>Click to edit master subtitle style</a:t>
            </a:r>
          </a:p>
        </p:txBody>
      </p:sp>
      <p:sp>
        <p:nvSpPr>
          <p:cNvPr id="198" name="Click to edit master title style"/>
          <p:cNvSpPr txBox="1"/>
          <p:nvPr>
            <p:ph type="title" hasCustomPrompt="1"/>
          </p:nvPr>
        </p:nvSpPr>
        <p:spPr>
          <a:prstGeom prst="rect">
            <a:avLst/>
          </a:prstGeom>
        </p:spPr>
        <p:txBody>
          <a:bodyPr/>
          <a:lstStyle/>
          <a:p>
            <a:pPr/>
            <a:r>
              <a:t>Click to edit master title style</a:t>
            </a:r>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Text_TwoColumns_1">
    <p:spTree>
      <p:nvGrpSpPr>
        <p:cNvPr id="1" name=""/>
        <p:cNvGrpSpPr/>
        <p:nvPr/>
      </p:nvGrpSpPr>
      <p:grpSpPr>
        <a:xfrm>
          <a:off x="0" y="0"/>
          <a:ext cx="0" cy="0"/>
          <a:chOff x="0" y="0"/>
          <a:chExt cx="0" cy="0"/>
        </a:xfrm>
      </p:grpSpPr>
      <p:sp>
        <p:nvSpPr>
          <p:cNvPr id="205" name="Body Level One…"/>
          <p:cNvSpPr txBox="1"/>
          <p:nvPr>
            <p:ph type="body" sz="half" idx="1" hasCustomPrompt="1"/>
          </p:nvPr>
        </p:nvSpPr>
        <p:spPr>
          <a:xfrm>
            <a:off x="719137" y="1743239"/>
            <a:ext cx="5242393" cy="4383241"/>
          </a:xfrm>
          <a:prstGeom prst="rect">
            <a:avLst/>
          </a:prstGeom>
        </p:spPr>
        <p:txBody>
          <a:bodyPr/>
          <a:lstStyle>
            <a:lvl1pPr>
              <a:buBlip>
                <a:blip r:embed="rId2"/>
              </a:buBlip>
            </a:lvl1pPr>
            <a:lvl2pPr>
              <a:buBlip>
                <a:blip r:embed="rId3"/>
              </a:buBlip>
            </a:lvl2pPr>
          </a:lstStyle>
          <a:p>
            <a:pPr/>
            <a:r>
              <a:t>Click to edit master text style</a:t>
            </a:r>
          </a:p>
          <a:p>
            <a:pPr lvl="1"/>
            <a:r>
              <a:t/>
            </a:r>
          </a:p>
          <a:p>
            <a:pPr lvl="2"/>
            <a:r>
              <a:t/>
            </a:r>
          </a:p>
          <a:p>
            <a:pPr lvl="3"/>
            <a:r>
              <a:t/>
            </a:r>
          </a:p>
          <a:p>
            <a:pPr lvl="4"/>
            <a:r>
              <a:t/>
            </a:r>
          </a:p>
        </p:txBody>
      </p:sp>
      <p:sp>
        <p:nvSpPr>
          <p:cNvPr id="206" name="Slide Number"/>
          <p:cNvSpPr txBox="1"/>
          <p:nvPr>
            <p:ph type="sldNum" sz="quarter" idx="2"/>
          </p:nvPr>
        </p:nvSpPr>
        <p:spPr>
          <a:prstGeom prst="rect">
            <a:avLst/>
          </a:prstGeom>
        </p:spPr>
        <p:txBody>
          <a:bodyPr/>
          <a:lstStyle/>
          <a:p>
            <a:pPr/>
            <a:fld id="{86CB4B4D-7CA3-9044-876B-883B54F8677D}" type="slidenum"/>
          </a:p>
        </p:txBody>
      </p:sp>
      <p:sp>
        <p:nvSpPr>
          <p:cNvPr id="207" name="Espace réservé du texte 8"/>
          <p:cNvSpPr/>
          <p:nvPr>
            <p:ph type="body" sz="half" idx="21" hasCustomPrompt="1"/>
          </p:nvPr>
        </p:nvSpPr>
        <p:spPr>
          <a:xfrm>
            <a:off x="6210300" y="1743239"/>
            <a:ext cx="5254477" cy="4383241"/>
          </a:xfrm>
          <a:prstGeom prst="rect">
            <a:avLst/>
          </a:prstGeom>
        </p:spPr>
        <p:txBody>
          <a:bodyPr/>
          <a:lstStyle>
            <a:lvl1pPr>
              <a:buBlip>
                <a:blip r:embed="rId2"/>
              </a:buBlip>
            </a:lvl1pPr>
          </a:lstStyle>
          <a:p>
            <a:pPr/>
            <a:r>
              <a:t>Click to edit master text style
Second level
Third level
Fourth level</a:t>
            </a:r>
          </a:p>
        </p:txBody>
      </p:sp>
      <p:sp>
        <p:nvSpPr>
          <p:cNvPr id="208" name="Espace réservé du texte 2"/>
          <p:cNvSpPr/>
          <p:nvPr>
            <p:ph type="body" sz="quarter" idx="22" hasCustomPrompt="1"/>
          </p:nvPr>
        </p:nvSpPr>
        <p:spPr>
          <a:xfrm>
            <a:off x="719136" y="981119"/>
            <a:ext cx="10751506" cy="360001"/>
          </a:xfrm>
          <a:prstGeom prst="rect">
            <a:avLst/>
          </a:prstGeom>
        </p:spPr>
        <p:txBody>
          <a:bodyPr/>
          <a:lstStyle>
            <a:lvl1pPr marL="0" indent="0">
              <a:buSzTx/>
              <a:buNone/>
              <a:defRPr sz="2000">
                <a:latin typeface="+mn-lt"/>
                <a:ea typeface="+mn-ea"/>
                <a:cs typeface="+mn-cs"/>
                <a:sym typeface="Tahoma"/>
              </a:defRPr>
            </a:lvl1pPr>
          </a:lstStyle>
          <a:p>
            <a:pPr/>
            <a:r>
              <a:t>Click to edit master subtitle style</a:t>
            </a:r>
          </a:p>
        </p:txBody>
      </p:sp>
      <p:sp>
        <p:nvSpPr>
          <p:cNvPr id="209" name="Click to edit master title style"/>
          <p:cNvSpPr txBox="1"/>
          <p:nvPr>
            <p:ph type="title" hasCustomPrompt="1"/>
          </p:nvPr>
        </p:nvSpPr>
        <p:spPr>
          <a:prstGeom prst="rect">
            <a:avLst/>
          </a:prstGeom>
        </p:spPr>
        <p:txBody>
          <a:bodyPr/>
          <a:lstStyle/>
          <a:p>
            <a:pPr/>
            <a:r>
              <a:t>Click to edit master title style</a:t>
            </a:r>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Text_TwoColumns_2">
    <p:spTree>
      <p:nvGrpSpPr>
        <p:cNvPr id="1" name=""/>
        <p:cNvGrpSpPr/>
        <p:nvPr/>
      </p:nvGrpSpPr>
      <p:grpSpPr>
        <a:xfrm>
          <a:off x="0" y="0"/>
          <a:ext cx="0" cy="0"/>
          <a:chOff x="0" y="0"/>
          <a:chExt cx="0" cy="0"/>
        </a:xfrm>
      </p:grpSpPr>
      <p:sp>
        <p:nvSpPr>
          <p:cNvPr id="216" name="Slide Number"/>
          <p:cNvSpPr txBox="1"/>
          <p:nvPr>
            <p:ph type="sldNum" sz="quarter" idx="2"/>
          </p:nvPr>
        </p:nvSpPr>
        <p:spPr>
          <a:prstGeom prst="rect">
            <a:avLst/>
          </a:prstGeom>
        </p:spPr>
        <p:txBody>
          <a:bodyPr/>
          <a:lstStyle/>
          <a:p>
            <a:pPr/>
            <a:fld id="{86CB4B4D-7CA3-9044-876B-883B54F8677D}" type="slidenum"/>
          </a:p>
        </p:txBody>
      </p:sp>
      <p:sp>
        <p:nvSpPr>
          <p:cNvPr id="217" name="Body Level One…"/>
          <p:cNvSpPr txBox="1"/>
          <p:nvPr>
            <p:ph type="body" idx="1" hasCustomPrompt="1"/>
          </p:nvPr>
        </p:nvSpPr>
        <p:spPr>
          <a:prstGeom prst="rect">
            <a:avLst/>
          </a:prstGeom>
        </p:spPr>
        <p:txBody>
          <a:bodyPr numCol="2" spcCol="215999"/>
          <a:lstStyle>
            <a:lvl1pPr>
              <a:buBlip>
                <a:blip r:embed="rId2"/>
              </a:buBlip>
            </a:lvl1pPr>
            <a:lvl2pPr>
              <a:buBlip>
                <a:blip r:embed="rId3"/>
              </a:buBlip>
            </a:lvl2pPr>
          </a:lstStyle>
          <a:p>
            <a:pPr/>
            <a:r>
              <a:t>Click to edit master text style</a:t>
            </a:r>
          </a:p>
          <a:p>
            <a:pPr lvl="1"/>
            <a:r>
              <a:t/>
            </a:r>
          </a:p>
          <a:p>
            <a:pPr lvl="2"/>
            <a:r>
              <a:t/>
            </a:r>
          </a:p>
          <a:p>
            <a:pPr lvl="3"/>
            <a:r>
              <a:t/>
            </a:r>
          </a:p>
          <a:p>
            <a:pPr lvl="4"/>
            <a:r>
              <a:t/>
            </a:r>
          </a:p>
        </p:txBody>
      </p:sp>
      <p:sp>
        <p:nvSpPr>
          <p:cNvPr id="218" name="Espace réservé du texte 2"/>
          <p:cNvSpPr/>
          <p:nvPr>
            <p:ph type="body" sz="quarter" idx="21" hasCustomPrompt="1"/>
          </p:nvPr>
        </p:nvSpPr>
        <p:spPr>
          <a:xfrm>
            <a:off x="719136" y="981119"/>
            <a:ext cx="10751506" cy="360001"/>
          </a:xfrm>
          <a:prstGeom prst="rect">
            <a:avLst/>
          </a:prstGeom>
        </p:spPr>
        <p:txBody>
          <a:bodyPr/>
          <a:lstStyle>
            <a:lvl1pPr marL="0" indent="0">
              <a:buSzTx/>
              <a:buNone/>
              <a:defRPr sz="2000">
                <a:latin typeface="+mn-lt"/>
                <a:ea typeface="+mn-ea"/>
                <a:cs typeface="+mn-cs"/>
                <a:sym typeface="Tahoma"/>
              </a:defRPr>
            </a:lvl1pPr>
          </a:lstStyle>
          <a:p>
            <a:pPr/>
            <a:r>
              <a:t>Click to edit master subtitle style</a:t>
            </a:r>
          </a:p>
        </p:txBody>
      </p:sp>
      <p:sp>
        <p:nvSpPr>
          <p:cNvPr id="219" name="Click to edit master title style"/>
          <p:cNvSpPr txBox="1"/>
          <p:nvPr>
            <p:ph type="title" hasCustomPrompt="1"/>
          </p:nvPr>
        </p:nvSpPr>
        <p:spPr>
          <a:prstGeom prst="rect">
            <a:avLst/>
          </a:prstGeom>
        </p:spPr>
        <p:txBody>
          <a:bodyPr/>
          <a:lstStyle/>
          <a:p>
            <a:pPr/>
            <a:r>
              <a:t>Click to edit master title style</a:t>
            </a:r>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Text_&amp;Focus">
    <p:spTree>
      <p:nvGrpSpPr>
        <p:cNvPr id="1" name=""/>
        <p:cNvGrpSpPr/>
        <p:nvPr/>
      </p:nvGrpSpPr>
      <p:grpSpPr>
        <a:xfrm>
          <a:off x="0" y="0"/>
          <a:ext cx="0" cy="0"/>
          <a:chOff x="0" y="0"/>
          <a:chExt cx="0" cy="0"/>
        </a:xfrm>
      </p:grpSpPr>
      <p:sp>
        <p:nvSpPr>
          <p:cNvPr id="226" name="Body Level One…"/>
          <p:cNvSpPr txBox="1"/>
          <p:nvPr>
            <p:ph type="body" sz="half" idx="1" hasCustomPrompt="1"/>
          </p:nvPr>
        </p:nvSpPr>
        <p:spPr>
          <a:xfrm>
            <a:off x="719135" y="1744979"/>
            <a:ext cx="6142727" cy="4389121"/>
          </a:xfrm>
          <a:prstGeom prst="rect">
            <a:avLst/>
          </a:prstGeom>
        </p:spPr>
        <p:txBody>
          <a:bodyPr/>
          <a:lstStyle>
            <a:lvl1pPr>
              <a:buBlip>
                <a:blip r:embed="rId2"/>
              </a:buBlip>
            </a:lvl1pPr>
            <a:lvl2pPr>
              <a:buBlip>
                <a:blip r:embed="rId3"/>
              </a:buBlip>
            </a:lvl2pPr>
          </a:lstStyle>
          <a:p>
            <a:pPr/>
            <a:r>
              <a:t>Click to edit master text style</a:t>
            </a:r>
          </a:p>
          <a:p>
            <a:pPr lvl="1"/>
            <a:r>
              <a:t/>
            </a:r>
          </a:p>
          <a:p>
            <a:pPr lvl="2"/>
            <a:r>
              <a:t/>
            </a:r>
          </a:p>
          <a:p>
            <a:pPr lvl="3"/>
            <a:r>
              <a:t/>
            </a:r>
          </a:p>
          <a:p>
            <a:pPr lvl="4"/>
            <a:r>
              <a:t/>
            </a:r>
          </a:p>
        </p:txBody>
      </p:sp>
      <p:sp>
        <p:nvSpPr>
          <p:cNvPr id="227" name="Slide Number"/>
          <p:cNvSpPr txBox="1"/>
          <p:nvPr>
            <p:ph type="sldNum" sz="quarter" idx="2"/>
          </p:nvPr>
        </p:nvSpPr>
        <p:spPr>
          <a:prstGeom prst="rect">
            <a:avLst/>
          </a:prstGeom>
        </p:spPr>
        <p:txBody>
          <a:bodyPr/>
          <a:lstStyle/>
          <a:p>
            <a:pPr/>
            <a:fld id="{86CB4B4D-7CA3-9044-876B-883B54F8677D}" type="slidenum"/>
          </a:p>
        </p:txBody>
      </p:sp>
      <p:sp>
        <p:nvSpPr>
          <p:cNvPr id="228" name="Espace réservé du texte 8"/>
          <p:cNvSpPr/>
          <p:nvPr>
            <p:ph type="body" sz="half" idx="21" hasCustomPrompt="1"/>
          </p:nvPr>
        </p:nvSpPr>
        <p:spPr>
          <a:xfrm>
            <a:off x="7101840" y="1746299"/>
            <a:ext cx="4372561" cy="4387801"/>
          </a:xfrm>
          <a:prstGeom prst="rect">
            <a:avLst/>
          </a:prstGeom>
          <a:solidFill>
            <a:schemeClr val="accent1"/>
          </a:solidFill>
        </p:spPr>
        <p:txBody>
          <a:bodyPr lIns="252000" tIns="252000" rIns="252000" bIns="252000"/>
          <a:lstStyle>
            <a:lvl1pPr>
              <a:buBlip>
                <a:blip r:embed="rId4"/>
              </a:buBlip>
              <a:defRPr>
                <a:solidFill>
                  <a:srgbClr val="FFFFFF"/>
                </a:solidFill>
              </a:defRPr>
            </a:lvl1pPr>
          </a:lstStyle>
          <a:p>
            <a:pPr/>
            <a:r>
              <a:t>Click to edit                             master text style
Second level
Third level
Fourth level</a:t>
            </a:r>
          </a:p>
        </p:txBody>
      </p:sp>
      <p:sp>
        <p:nvSpPr>
          <p:cNvPr id="229" name="Espace réservé du texte 2"/>
          <p:cNvSpPr/>
          <p:nvPr>
            <p:ph type="body" sz="quarter" idx="22" hasCustomPrompt="1"/>
          </p:nvPr>
        </p:nvSpPr>
        <p:spPr>
          <a:xfrm>
            <a:off x="719136" y="981119"/>
            <a:ext cx="10751506" cy="360001"/>
          </a:xfrm>
          <a:prstGeom prst="rect">
            <a:avLst/>
          </a:prstGeom>
        </p:spPr>
        <p:txBody>
          <a:bodyPr/>
          <a:lstStyle>
            <a:lvl1pPr marL="0" indent="0">
              <a:buSzTx/>
              <a:buNone/>
              <a:defRPr sz="2000">
                <a:latin typeface="+mn-lt"/>
                <a:ea typeface="+mn-ea"/>
                <a:cs typeface="+mn-cs"/>
                <a:sym typeface="Tahoma"/>
              </a:defRPr>
            </a:lvl1pPr>
          </a:lstStyle>
          <a:p>
            <a:pPr/>
            <a:r>
              <a:t>Click to edit master subtitle style</a:t>
            </a:r>
          </a:p>
        </p:txBody>
      </p:sp>
      <p:sp>
        <p:nvSpPr>
          <p:cNvPr id="230" name="Click to edit master title style"/>
          <p:cNvSpPr txBox="1"/>
          <p:nvPr>
            <p:ph type="title" hasCustomPrompt="1"/>
          </p:nvPr>
        </p:nvSpPr>
        <p:spPr>
          <a:prstGeom prst="rect">
            <a:avLst/>
          </a:prstGeom>
        </p:spPr>
        <p:txBody>
          <a:bodyPr/>
          <a:lstStyle/>
          <a:p>
            <a:pPr/>
            <a:r>
              <a:t>Click to edit master title style</a:t>
            </a:r>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Text_&amp;Icons">
    <p:spTree>
      <p:nvGrpSpPr>
        <p:cNvPr id="1" name=""/>
        <p:cNvGrpSpPr/>
        <p:nvPr/>
      </p:nvGrpSpPr>
      <p:grpSpPr>
        <a:xfrm>
          <a:off x="0" y="0"/>
          <a:ext cx="0" cy="0"/>
          <a:chOff x="0" y="0"/>
          <a:chExt cx="0" cy="0"/>
        </a:xfrm>
      </p:grpSpPr>
      <p:sp>
        <p:nvSpPr>
          <p:cNvPr id="237" name="Slide Number"/>
          <p:cNvSpPr txBox="1"/>
          <p:nvPr>
            <p:ph type="sldNum" sz="quarter" idx="2"/>
          </p:nvPr>
        </p:nvSpPr>
        <p:spPr>
          <a:prstGeom prst="rect">
            <a:avLst/>
          </a:prstGeom>
        </p:spPr>
        <p:txBody>
          <a:bodyPr/>
          <a:lstStyle/>
          <a:p>
            <a:pPr/>
            <a:fld id="{86CB4B4D-7CA3-9044-876B-883B54F8677D}" type="slidenum"/>
          </a:p>
        </p:txBody>
      </p:sp>
      <p:sp>
        <p:nvSpPr>
          <p:cNvPr id="238" name="Body Level One…"/>
          <p:cNvSpPr txBox="1"/>
          <p:nvPr>
            <p:ph type="body" sz="quarter" idx="1" hasCustomPrompt="1"/>
          </p:nvPr>
        </p:nvSpPr>
        <p:spPr>
          <a:xfrm>
            <a:off x="8166948" y="4286439"/>
            <a:ext cx="1440001" cy="540001"/>
          </a:xfrm>
          <a:prstGeom prst="rect">
            <a:avLst/>
          </a:prstGeom>
        </p:spPr>
        <p:txBody>
          <a:bodyPr/>
          <a:lstStyle>
            <a:lvl1pPr marL="0" indent="0" algn="ctr">
              <a:spcBef>
                <a:spcPts val="0"/>
              </a:spcBef>
              <a:buSzTx/>
              <a:buNone/>
              <a:defRPr sz="1100">
                <a:latin typeface="+mn-lt"/>
                <a:ea typeface="+mn-ea"/>
                <a:cs typeface="+mn-cs"/>
                <a:sym typeface="Tahoma"/>
              </a:defRPr>
            </a:lvl1pPr>
            <a:lvl2pPr marL="520523" indent="-164923" algn="ctr">
              <a:spcBef>
                <a:spcPts val="0"/>
              </a:spcBef>
              <a:buBlip>
                <a:blip r:embed="rId2"/>
              </a:buBlip>
              <a:defRPr sz="1100">
                <a:latin typeface="+mn-lt"/>
                <a:ea typeface="+mn-ea"/>
                <a:cs typeface="+mn-cs"/>
                <a:sym typeface="Tahoma"/>
              </a:defRPr>
            </a:lvl2pPr>
            <a:lvl3pPr indent="719137" algn="ctr">
              <a:spcBef>
                <a:spcPts val="0"/>
              </a:spcBef>
              <a:defRPr sz="1100">
                <a:latin typeface="+mn-lt"/>
                <a:ea typeface="+mn-ea"/>
                <a:cs typeface="+mn-cs"/>
                <a:sym typeface="Tahoma"/>
              </a:defRPr>
            </a:lvl3pPr>
            <a:lvl4pPr algn="ctr">
              <a:spcBef>
                <a:spcPts val="0"/>
              </a:spcBef>
              <a:defRPr sz="1100">
                <a:latin typeface="+mn-lt"/>
                <a:ea typeface="+mn-ea"/>
                <a:cs typeface="+mn-cs"/>
                <a:sym typeface="Tahoma"/>
              </a:defRPr>
            </a:lvl4pPr>
            <a:lvl5pPr algn="ctr">
              <a:spcBef>
                <a:spcPts val="0"/>
              </a:spcBef>
              <a:defRPr sz="1100">
                <a:latin typeface="+mn-lt"/>
                <a:ea typeface="+mn-ea"/>
                <a:cs typeface="+mn-cs"/>
                <a:sym typeface="Tahoma"/>
              </a:defRPr>
            </a:lvl5pPr>
          </a:lstStyle>
          <a:p>
            <a:pPr/>
            <a:r>
              <a:t>Click to edit </a:t>
            </a:r>
          </a:p>
          <a:p>
            <a:pPr lvl="1"/>
            <a:r>
              <a:t/>
            </a:r>
          </a:p>
          <a:p>
            <a:pPr lvl="2"/>
            <a:r>
              <a:t/>
            </a:r>
          </a:p>
          <a:p>
            <a:pPr lvl="3"/>
            <a:r>
              <a:t/>
            </a:r>
          </a:p>
          <a:p>
            <a:pPr lvl="4"/>
            <a:r>
              <a:t/>
            </a:r>
          </a:p>
        </p:txBody>
      </p:sp>
      <p:sp>
        <p:nvSpPr>
          <p:cNvPr id="239" name="Espace réservé du texte 2"/>
          <p:cNvSpPr/>
          <p:nvPr>
            <p:ph type="body" sz="quarter" idx="21" hasCustomPrompt="1"/>
          </p:nvPr>
        </p:nvSpPr>
        <p:spPr>
          <a:xfrm>
            <a:off x="8164566" y="3723640"/>
            <a:ext cx="1440001" cy="540001"/>
          </a:xfrm>
          <a:prstGeom prst="rect">
            <a:avLst/>
          </a:prstGeom>
        </p:spPr>
        <p:txBody>
          <a:bodyPr/>
          <a:lstStyle>
            <a:lvl1pPr marL="0" indent="0" algn="ctr">
              <a:buSzTx/>
              <a:buNone/>
              <a:defRPr sz="3400">
                <a:solidFill>
                  <a:schemeClr val="accent1"/>
                </a:solidFill>
              </a:defRPr>
            </a:lvl1pPr>
          </a:lstStyle>
          <a:p>
            <a:pPr/>
            <a:r>
              <a:t>NN%</a:t>
            </a:r>
          </a:p>
        </p:txBody>
      </p:sp>
      <p:sp>
        <p:nvSpPr>
          <p:cNvPr id="240" name="Espace réservé du texte 8"/>
          <p:cNvSpPr/>
          <p:nvPr>
            <p:ph type="body" sz="quarter" idx="22" hasCustomPrompt="1"/>
          </p:nvPr>
        </p:nvSpPr>
        <p:spPr>
          <a:xfrm>
            <a:off x="10095285" y="4286439"/>
            <a:ext cx="1440001" cy="540001"/>
          </a:xfrm>
          <a:prstGeom prst="rect">
            <a:avLst/>
          </a:prstGeom>
        </p:spPr>
        <p:txBody>
          <a:bodyPr/>
          <a:lstStyle>
            <a:lvl1pPr marL="0" indent="0" algn="ctr">
              <a:spcBef>
                <a:spcPts val="0"/>
              </a:spcBef>
              <a:buSzTx/>
              <a:buNone/>
              <a:defRPr sz="1100">
                <a:latin typeface="+mn-lt"/>
                <a:ea typeface="+mn-ea"/>
                <a:cs typeface="+mn-cs"/>
                <a:sym typeface="Tahoma"/>
              </a:defRPr>
            </a:lvl1pPr>
          </a:lstStyle>
          <a:p>
            <a:pPr/>
            <a:r>
              <a:t>Click to edit 
master text style</a:t>
            </a:r>
          </a:p>
        </p:txBody>
      </p:sp>
      <p:sp>
        <p:nvSpPr>
          <p:cNvPr id="241" name="Espace réservé du texte 2"/>
          <p:cNvSpPr/>
          <p:nvPr>
            <p:ph type="body" sz="quarter" idx="23" hasCustomPrompt="1"/>
          </p:nvPr>
        </p:nvSpPr>
        <p:spPr>
          <a:xfrm>
            <a:off x="10092904" y="3723640"/>
            <a:ext cx="1440001" cy="540001"/>
          </a:xfrm>
          <a:prstGeom prst="rect">
            <a:avLst/>
          </a:prstGeom>
        </p:spPr>
        <p:txBody>
          <a:bodyPr/>
          <a:lstStyle>
            <a:lvl1pPr marL="0" indent="0" algn="ctr">
              <a:buSzTx/>
              <a:buNone/>
              <a:defRPr sz="3400">
                <a:solidFill>
                  <a:schemeClr val="accent1"/>
                </a:solidFill>
              </a:defRPr>
            </a:lvl1pPr>
          </a:lstStyle>
          <a:p>
            <a:pPr/>
            <a:r>
              <a:t>NN%</a:t>
            </a:r>
          </a:p>
        </p:txBody>
      </p:sp>
      <p:sp>
        <p:nvSpPr>
          <p:cNvPr id="242" name="Espace réservé pour une image  2"/>
          <p:cNvSpPr/>
          <p:nvPr>
            <p:ph type="pic" sz="quarter" idx="24"/>
          </p:nvPr>
        </p:nvSpPr>
        <p:spPr>
          <a:xfrm>
            <a:off x="8344566" y="2440750"/>
            <a:ext cx="1080001" cy="1080001"/>
          </a:xfrm>
          <a:prstGeom prst="rect">
            <a:avLst/>
          </a:prstGeom>
        </p:spPr>
        <p:txBody>
          <a:bodyPr lIns="91439" tIns="45719" rIns="91439" bIns="45719">
            <a:noAutofit/>
          </a:bodyPr>
          <a:lstStyle/>
          <a:p>
            <a:pPr/>
          </a:p>
        </p:txBody>
      </p:sp>
      <p:sp>
        <p:nvSpPr>
          <p:cNvPr id="243" name="Espace réservé pour une image  2"/>
          <p:cNvSpPr/>
          <p:nvPr>
            <p:ph type="pic" sz="quarter" idx="25"/>
          </p:nvPr>
        </p:nvSpPr>
        <p:spPr>
          <a:xfrm>
            <a:off x="10272903" y="2440750"/>
            <a:ext cx="1080001" cy="1080001"/>
          </a:xfrm>
          <a:prstGeom prst="rect">
            <a:avLst/>
          </a:prstGeom>
        </p:spPr>
        <p:txBody>
          <a:bodyPr lIns="91439" tIns="45719" rIns="91439" bIns="45719">
            <a:noAutofit/>
          </a:bodyPr>
          <a:lstStyle/>
          <a:p>
            <a:pPr/>
          </a:p>
        </p:txBody>
      </p:sp>
      <p:sp>
        <p:nvSpPr>
          <p:cNvPr id="244" name="Espace réservé du texte 8"/>
          <p:cNvSpPr/>
          <p:nvPr>
            <p:ph type="body" sz="quarter" idx="26" hasCustomPrompt="1"/>
          </p:nvPr>
        </p:nvSpPr>
        <p:spPr>
          <a:xfrm>
            <a:off x="6252636" y="4286439"/>
            <a:ext cx="1440001" cy="540001"/>
          </a:xfrm>
          <a:prstGeom prst="rect">
            <a:avLst/>
          </a:prstGeom>
        </p:spPr>
        <p:txBody>
          <a:bodyPr/>
          <a:lstStyle>
            <a:lvl1pPr marL="0" indent="0" algn="ctr">
              <a:spcBef>
                <a:spcPts val="0"/>
              </a:spcBef>
              <a:buSzTx/>
              <a:buNone/>
              <a:defRPr sz="1100">
                <a:latin typeface="+mn-lt"/>
                <a:ea typeface="+mn-ea"/>
                <a:cs typeface="+mn-cs"/>
                <a:sym typeface="Tahoma"/>
              </a:defRPr>
            </a:lvl1pPr>
          </a:lstStyle>
          <a:p>
            <a:pPr/>
            <a:r>
              <a:t>Click to edit 
master text style</a:t>
            </a:r>
          </a:p>
        </p:txBody>
      </p:sp>
      <p:sp>
        <p:nvSpPr>
          <p:cNvPr id="245" name="Espace réservé du texte 2"/>
          <p:cNvSpPr/>
          <p:nvPr>
            <p:ph type="body" sz="quarter" idx="27" hasCustomPrompt="1"/>
          </p:nvPr>
        </p:nvSpPr>
        <p:spPr>
          <a:xfrm>
            <a:off x="6250256" y="3723640"/>
            <a:ext cx="1440001" cy="540001"/>
          </a:xfrm>
          <a:prstGeom prst="rect">
            <a:avLst/>
          </a:prstGeom>
        </p:spPr>
        <p:txBody>
          <a:bodyPr/>
          <a:lstStyle>
            <a:lvl1pPr marL="0" indent="0" algn="ctr">
              <a:buSzTx/>
              <a:buNone/>
              <a:defRPr sz="3400">
                <a:solidFill>
                  <a:schemeClr val="accent1"/>
                </a:solidFill>
              </a:defRPr>
            </a:lvl1pPr>
          </a:lstStyle>
          <a:p>
            <a:pPr/>
            <a:r>
              <a:t>NN%</a:t>
            </a:r>
          </a:p>
        </p:txBody>
      </p:sp>
      <p:sp>
        <p:nvSpPr>
          <p:cNvPr id="246" name="Espace réservé du texte 2"/>
          <p:cNvSpPr/>
          <p:nvPr>
            <p:ph type="body" sz="quarter" idx="28" hasCustomPrompt="1"/>
          </p:nvPr>
        </p:nvSpPr>
        <p:spPr>
          <a:xfrm>
            <a:off x="8178593" y="3723640"/>
            <a:ext cx="1440001" cy="540001"/>
          </a:xfrm>
          <a:prstGeom prst="rect">
            <a:avLst/>
          </a:prstGeom>
        </p:spPr>
        <p:txBody>
          <a:bodyPr/>
          <a:lstStyle>
            <a:lvl1pPr marL="0" indent="0" algn="ctr">
              <a:buSzTx/>
              <a:buNone/>
              <a:defRPr sz="3400">
                <a:solidFill>
                  <a:schemeClr val="accent1"/>
                </a:solidFill>
              </a:defRPr>
            </a:lvl1pPr>
          </a:lstStyle>
          <a:p>
            <a:pPr/>
            <a:r>
              <a:t>NN%</a:t>
            </a:r>
          </a:p>
        </p:txBody>
      </p:sp>
      <p:sp>
        <p:nvSpPr>
          <p:cNvPr id="247" name="Espace réservé pour une image  2"/>
          <p:cNvSpPr/>
          <p:nvPr>
            <p:ph type="pic" sz="quarter" idx="29"/>
          </p:nvPr>
        </p:nvSpPr>
        <p:spPr>
          <a:xfrm>
            <a:off x="6430255" y="2440750"/>
            <a:ext cx="1080001" cy="1080001"/>
          </a:xfrm>
          <a:prstGeom prst="rect">
            <a:avLst/>
          </a:prstGeom>
        </p:spPr>
        <p:txBody>
          <a:bodyPr lIns="91439" tIns="45719" rIns="91439" bIns="45719">
            <a:noAutofit/>
          </a:bodyPr>
          <a:lstStyle/>
          <a:p>
            <a:pPr/>
          </a:p>
        </p:txBody>
      </p:sp>
      <p:sp>
        <p:nvSpPr>
          <p:cNvPr id="248" name="Espace réservé du texte 8"/>
          <p:cNvSpPr/>
          <p:nvPr>
            <p:ph type="body" sz="half" idx="30" hasCustomPrompt="1"/>
          </p:nvPr>
        </p:nvSpPr>
        <p:spPr>
          <a:xfrm>
            <a:off x="719136" y="1744979"/>
            <a:ext cx="5366704" cy="4389121"/>
          </a:xfrm>
          <a:prstGeom prst="rect">
            <a:avLst/>
          </a:prstGeom>
        </p:spPr>
        <p:txBody>
          <a:bodyPr/>
          <a:lstStyle>
            <a:lvl1pPr>
              <a:buBlip>
                <a:blip r:embed="rId3"/>
              </a:buBlip>
            </a:lvl1pPr>
          </a:lstStyle>
          <a:p>
            <a:pPr/>
            <a:r>
              <a:t>Click to edit master text style
Second level
Third level
Fourth level</a:t>
            </a:r>
          </a:p>
        </p:txBody>
      </p:sp>
      <p:sp>
        <p:nvSpPr>
          <p:cNvPr id="249" name="Espace réservé du texte 2"/>
          <p:cNvSpPr/>
          <p:nvPr>
            <p:ph type="body" sz="quarter" idx="31" hasCustomPrompt="1"/>
          </p:nvPr>
        </p:nvSpPr>
        <p:spPr>
          <a:xfrm>
            <a:off x="719136" y="981119"/>
            <a:ext cx="10751506" cy="360001"/>
          </a:xfrm>
          <a:prstGeom prst="rect">
            <a:avLst/>
          </a:prstGeom>
        </p:spPr>
        <p:txBody>
          <a:bodyPr/>
          <a:lstStyle>
            <a:lvl1pPr marL="0" indent="0">
              <a:buSzTx/>
              <a:buNone/>
              <a:defRPr sz="2000">
                <a:latin typeface="+mn-lt"/>
                <a:ea typeface="+mn-ea"/>
                <a:cs typeface="+mn-cs"/>
                <a:sym typeface="Tahoma"/>
              </a:defRPr>
            </a:lvl1pPr>
          </a:lstStyle>
          <a:p>
            <a:pPr/>
            <a:r>
              <a:t>Click to edit master subtitle style</a:t>
            </a:r>
          </a:p>
        </p:txBody>
      </p:sp>
      <p:sp>
        <p:nvSpPr>
          <p:cNvPr id="250" name="Click to edit master title style"/>
          <p:cNvSpPr txBox="1"/>
          <p:nvPr>
            <p:ph type="title" hasCustomPrompt="1"/>
          </p:nvPr>
        </p:nvSpPr>
        <p:spPr>
          <a:prstGeom prst="rect">
            <a:avLst/>
          </a:prstGeom>
        </p:spPr>
        <p:txBody>
          <a:bodyPr/>
          <a:lstStyle/>
          <a:p>
            <a:pPr/>
            <a:r>
              <a:t>Click to edit master title style</a:t>
            </a:r>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Text_&amp;Photo">
    <p:spTree>
      <p:nvGrpSpPr>
        <p:cNvPr id="1" name=""/>
        <p:cNvGrpSpPr/>
        <p:nvPr/>
      </p:nvGrpSpPr>
      <p:grpSpPr>
        <a:xfrm>
          <a:off x="0" y="0"/>
          <a:ext cx="0" cy="0"/>
          <a:chOff x="0" y="0"/>
          <a:chExt cx="0" cy="0"/>
        </a:xfrm>
      </p:grpSpPr>
      <p:sp>
        <p:nvSpPr>
          <p:cNvPr id="257" name="Slide Number"/>
          <p:cNvSpPr txBox="1"/>
          <p:nvPr>
            <p:ph type="sldNum" sz="quarter" idx="2"/>
          </p:nvPr>
        </p:nvSpPr>
        <p:spPr>
          <a:prstGeom prst="rect">
            <a:avLst/>
          </a:prstGeom>
        </p:spPr>
        <p:txBody>
          <a:bodyPr/>
          <a:lstStyle/>
          <a:p>
            <a:pPr/>
            <a:fld id="{86CB4B4D-7CA3-9044-876B-883B54F8677D}" type="slidenum"/>
          </a:p>
        </p:txBody>
      </p:sp>
      <p:sp>
        <p:nvSpPr>
          <p:cNvPr id="258" name="Espace réservé pour une image  2"/>
          <p:cNvSpPr/>
          <p:nvPr>
            <p:ph type="pic" sz="half" idx="21"/>
          </p:nvPr>
        </p:nvSpPr>
        <p:spPr>
          <a:xfrm>
            <a:off x="7025503" y="1727941"/>
            <a:ext cx="4445772" cy="4406159"/>
          </a:xfrm>
          <a:prstGeom prst="rect">
            <a:avLst/>
          </a:prstGeom>
        </p:spPr>
        <p:txBody>
          <a:bodyPr lIns="91439" tIns="45719" rIns="91439" bIns="45719">
            <a:noAutofit/>
          </a:bodyPr>
          <a:lstStyle/>
          <a:p>
            <a:pPr/>
          </a:p>
        </p:txBody>
      </p:sp>
      <p:sp>
        <p:nvSpPr>
          <p:cNvPr id="259" name="Body Level One…"/>
          <p:cNvSpPr txBox="1"/>
          <p:nvPr>
            <p:ph type="body" sz="quarter" idx="1" hasCustomPrompt="1"/>
          </p:nvPr>
        </p:nvSpPr>
        <p:spPr>
          <a:xfrm>
            <a:off x="719137" y="981119"/>
            <a:ext cx="10751505" cy="360001"/>
          </a:xfrm>
          <a:prstGeom prst="rect">
            <a:avLst/>
          </a:prstGeom>
        </p:spPr>
        <p:txBody>
          <a:bodyPr/>
          <a:lstStyle>
            <a:lvl1pPr marL="0" indent="0">
              <a:buSzTx/>
              <a:buNone/>
              <a:defRPr sz="2000">
                <a:latin typeface="+mn-lt"/>
                <a:ea typeface="+mn-ea"/>
                <a:cs typeface="+mn-cs"/>
                <a:sym typeface="Tahoma"/>
              </a:defRPr>
            </a:lvl1pPr>
            <a:lvl2pPr marL="0" indent="457200">
              <a:buSzTx/>
              <a:buNone/>
              <a:defRPr sz="2000">
                <a:latin typeface="+mn-lt"/>
                <a:ea typeface="+mn-ea"/>
                <a:cs typeface="+mn-cs"/>
                <a:sym typeface="Tahoma"/>
              </a:defRPr>
            </a:lvl2pPr>
            <a:lvl3pPr indent="914400">
              <a:defRPr sz="2000">
                <a:latin typeface="+mn-lt"/>
                <a:ea typeface="+mn-ea"/>
                <a:cs typeface="+mn-cs"/>
                <a:sym typeface="Tahoma"/>
              </a:defRPr>
            </a:lvl3pPr>
            <a:lvl4pPr indent="1371600">
              <a:defRPr sz="2000">
                <a:latin typeface="+mn-lt"/>
                <a:ea typeface="+mn-ea"/>
                <a:cs typeface="+mn-cs"/>
                <a:sym typeface="Tahoma"/>
              </a:defRPr>
            </a:lvl4pPr>
            <a:lvl5pPr indent="1828800">
              <a:defRPr sz="2000">
                <a:latin typeface="+mn-lt"/>
                <a:ea typeface="+mn-ea"/>
                <a:cs typeface="+mn-cs"/>
                <a:sym typeface="Tahoma"/>
              </a:defRPr>
            </a:lvl5pPr>
          </a:lstStyle>
          <a:p>
            <a:pPr/>
            <a:r>
              <a:t>Click to edit master subtitle style</a:t>
            </a:r>
          </a:p>
          <a:p>
            <a:pPr lvl="1"/>
            <a:r>
              <a:t/>
            </a:r>
          </a:p>
          <a:p>
            <a:pPr lvl="2"/>
            <a:r>
              <a:t/>
            </a:r>
          </a:p>
          <a:p>
            <a:pPr lvl="3"/>
            <a:r>
              <a:t/>
            </a:r>
          </a:p>
          <a:p>
            <a:pPr lvl="4"/>
            <a:r>
              <a:t/>
            </a:r>
          </a:p>
        </p:txBody>
      </p:sp>
      <p:sp>
        <p:nvSpPr>
          <p:cNvPr id="260" name="Click to edit master title style"/>
          <p:cNvSpPr txBox="1"/>
          <p:nvPr>
            <p:ph type="title" hasCustomPrompt="1"/>
          </p:nvPr>
        </p:nvSpPr>
        <p:spPr>
          <a:prstGeom prst="rect">
            <a:avLst/>
          </a:prstGeom>
        </p:spPr>
        <p:txBody>
          <a:bodyPr/>
          <a:lstStyle/>
          <a:p>
            <a:pPr/>
            <a:r>
              <a:t>Click to edit master title style</a:t>
            </a:r>
          </a:p>
        </p:txBody>
      </p:sp>
      <p:sp>
        <p:nvSpPr>
          <p:cNvPr id="261" name="Espace réservé du texte 8"/>
          <p:cNvSpPr/>
          <p:nvPr>
            <p:ph type="body" sz="half" idx="22" hasCustomPrompt="1"/>
          </p:nvPr>
        </p:nvSpPr>
        <p:spPr>
          <a:xfrm>
            <a:off x="719135" y="1744979"/>
            <a:ext cx="6138865" cy="4389121"/>
          </a:xfrm>
          <a:prstGeom prst="rect">
            <a:avLst/>
          </a:prstGeom>
        </p:spPr>
        <p:txBody>
          <a:bodyPr/>
          <a:lstStyle>
            <a:lvl1pPr>
              <a:buBlip>
                <a:blip r:embed="rId2"/>
              </a:buBlip>
            </a:lvl1pPr>
          </a:lstStyle>
          <a:p>
            <a:pPr/>
            <a:r>
              <a:t>Click to edit master text style
Second level
Third level
Fourth level</a:t>
            </a:r>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Photo">
    <p:spTree>
      <p:nvGrpSpPr>
        <p:cNvPr id="1" name=""/>
        <p:cNvGrpSpPr/>
        <p:nvPr/>
      </p:nvGrpSpPr>
      <p:grpSpPr>
        <a:xfrm>
          <a:off x="0" y="0"/>
          <a:ext cx="0" cy="0"/>
          <a:chOff x="0" y="0"/>
          <a:chExt cx="0" cy="0"/>
        </a:xfrm>
      </p:grpSpPr>
      <p:sp>
        <p:nvSpPr>
          <p:cNvPr id="268" name="Slide Number"/>
          <p:cNvSpPr txBox="1"/>
          <p:nvPr>
            <p:ph type="sldNum" sz="quarter" idx="2"/>
          </p:nvPr>
        </p:nvSpPr>
        <p:spPr>
          <a:prstGeom prst="rect">
            <a:avLst/>
          </a:prstGeom>
        </p:spPr>
        <p:txBody>
          <a:bodyPr/>
          <a:lstStyle/>
          <a:p>
            <a:pPr/>
            <a:fld id="{86CB4B4D-7CA3-9044-876B-883B54F8677D}" type="slidenum"/>
          </a:p>
        </p:txBody>
      </p:sp>
      <p:sp>
        <p:nvSpPr>
          <p:cNvPr id="269" name="Espace réservé pour une image  2"/>
          <p:cNvSpPr/>
          <p:nvPr>
            <p:ph type="pic" idx="21"/>
          </p:nvPr>
        </p:nvSpPr>
        <p:spPr>
          <a:xfrm>
            <a:off x="720001" y="1729347"/>
            <a:ext cx="10748099" cy="4369034"/>
          </a:xfrm>
          <a:prstGeom prst="rect">
            <a:avLst/>
          </a:prstGeom>
        </p:spPr>
        <p:txBody>
          <a:bodyPr lIns="91439" tIns="45719" rIns="91439" bIns="45719">
            <a:noAutofit/>
          </a:bodyPr>
          <a:lstStyle/>
          <a:p>
            <a:pPr/>
          </a:p>
        </p:txBody>
      </p:sp>
      <p:sp>
        <p:nvSpPr>
          <p:cNvPr id="270" name="Body Level One…"/>
          <p:cNvSpPr txBox="1"/>
          <p:nvPr>
            <p:ph type="body" sz="quarter" idx="1" hasCustomPrompt="1"/>
          </p:nvPr>
        </p:nvSpPr>
        <p:spPr>
          <a:xfrm>
            <a:off x="719137" y="981119"/>
            <a:ext cx="10751505" cy="360001"/>
          </a:xfrm>
          <a:prstGeom prst="rect">
            <a:avLst/>
          </a:prstGeom>
        </p:spPr>
        <p:txBody>
          <a:bodyPr/>
          <a:lstStyle>
            <a:lvl1pPr marL="0" indent="0">
              <a:buSzTx/>
              <a:buNone/>
              <a:defRPr sz="2000">
                <a:latin typeface="+mn-lt"/>
                <a:ea typeface="+mn-ea"/>
                <a:cs typeface="+mn-cs"/>
                <a:sym typeface="Tahoma"/>
              </a:defRPr>
            </a:lvl1pPr>
            <a:lvl2pPr marL="0" indent="457200">
              <a:buSzTx/>
              <a:buNone/>
              <a:defRPr sz="2000">
                <a:latin typeface="+mn-lt"/>
                <a:ea typeface="+mn-ea"/>
                <a:cs typeface="+mn-cs"/>
                <a:sym typeface="Tahoma"/>
              </a:defRPr>
            </a:lvl2pPr>
            <a:lvl3pPr indent="914400">
              <a:defRPr sz="2000">
                <a:latin typeface="+mn-lt"/>
                <a:ea typeface="+mn-ea"/>
                <a:cs typeface="+mn-cs"/>
                <a:sym typeface="Tahoma"/>
              </a:defRPr>
            </a:lvl3pPr>
            <a:lvl4pPr indent="1371600">
              <a:defRPr sz="2000">
                <a:latin typeface="+mn-lt"/>
                <a:ea typeface="+mn-ea"/>
                <a:cs typeface="+mn-cs"/>
                <a:sym typeface="Tahoma"/>
              </a:defRPr>
            </a:lvl4pPr>
            <a:lvl5pPr indent="1828800">
              <a:defRPr sz="2000">
                <a:latin typeface="+mn-lt"/>
                <a:ea typeface="+mn-ea"/>
                <a:cs typeface="+mn-cs"/>
                <a:sym typeface="Tahoma"/>
              </a:defRPr>
            </a:lvl5pPr>
          </a:lstStyle>
          <a:p>
            <a:pPr/>
            <a:r>
              <a:t>Click to edit master subtitle style</a:t>
            </a:r>
          </a:p>
          <a:p>
            <a:pPr lvl="1"/>
            <a:r>
              <a:t/>
            </a:r>
          </a:p>
          <a:p>
            <a:pPr lvl="2"/>
            <a:r>
              <a:t/>
            </a:r>
          </a:p>
          <a:p>
            <a:pPr lvl="3"/>
            <a:r>
              <a:t/>
            </a:r>
          </a:p>
          <a:p>
            <a:pPr lvl="4"/>
            <a:r>
              <a:t/>
            </a:r>
          </a:p>
        </p:txBody>
      </p:sp>
      <p:sp>
        <p:nvSpPr>
          <p:cNvPr id="271" name="Click to edit master title style"/>
          <p:cNvSpPr txBox="1"/>
          <p:nvPr>
            <p:ph type="title" hasCustomPrompt="1"/>
          </p:nvPr>
        </p:nvSpPr>
        <p:spPr>
          <a:prstGeom prst="rect">
            <a:avLst/>
          </a:prstGeom>
        </p:spPr>
        <p:txBody>
          <a:bodyPr/>
          <a:lstStyle/>
          <a:p>
            <a:pPr/>
            <a:r>
              <a:t>Click to edit master title style</a:t>
            </a:r>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5_Photo_&amp;KeyFigure">
    <p:spTree>
      <p:nvGrpSpPr>
        <p:cNvPr id="1" name=""/>
        <p:cNvGrpSpPr/>
        <p:nvPr/>
      </p:nvGrpSpPr>
      <p:grpSpPr>
        <a:xfrm>
          <a:off x="0" y="0"/>
          <a:ext cx="0" cy="0"/>
          <a:chOff x="0" y="0"/>
          <a:chExt cx="0" cy="0"/>
        </a:xfrm>
      </p:grpSpPr>
      <p:pic>
        <p:nvPicPr>
          <p:cNvPr id="278" name="Image 8" descr="Image 8"/>
          <p:cNvPicPr>
            <a:picLocks noChangeAspect="1"/>
          </p:cNvPicPr>
          <p:nvPr/>
        </p:nvPicPr>
        <p:blipFill>
          <a:blip r:embed="rId2">
            <a:extLst/>
          </a:blip>
          <a:stretch>
            <a:fillRect/>
          </a:stretch>
        </p:blipFill>
        <p:spPr>
          <a:xfrm>
            <a:off x="9989532" y="6268042"/>
            <a:ext cx="1587154" cy="395273"/>
          </a:xfrm>
          <a:prstGeom prst="rect">
            <a:avLst/>
          </a:prstGeom>
          <a:ln w="12700">
            <a:miter lim="400000"/>
          </a:ln>
        </p:spPr>
      </p:pic>
      <p:sp>
        <p:nvSpPr>
          <p:cNvPr id="279" name="Espace réservé pour une image  2"/>
          <p:cNvSpPr/>
          <p:nvPr>
            <p:ph type="pic" idx="21"/>
          </p:nvPr>
        </p:nvSpPr>
        <p:spPr>
          <a:xfrm>
            <a:off x="0" y="-2"/>
            <a:ext cx="12192000" cy="6105602"/>
          </a:xfrm>
          <a:prstGeom prst="rect">
            <a:avLst/>
          </a:prstGeom>
        </p:spPr>
        <p:txBody>
          <a:bodyPr lIns="91439" tIns="45719" rIns="91439" bIns="45719">
            <a:noAutofit/>
          </a:bodyPr>
          <a:lstStyle/>
          <a:p>
            <a:pPr/>
          </a:p>
        </p:txBody>
      </p:sp>
      <p:sp>
        <p:nvSpPr>
          <p:cNvPr id="280" name="Slide Number"/>
          <p:cNvSpPr txBox="1"/>
          <p:nvPr>
            <p:ph type="sldNum" sz="quarter" idx="2"/>
          </p:nvPr>
        </p:nvSpPr>
        <p:spPr>
          <a:prstGeom prst="rect">
            <a:avLst/>
          </a:prstGeom>
        </p:spPr>
        <p:txBody>
          <a:bodyPr/>
          <a:lstStyle/>
          <a:p>
            <a:pPr/>
            <a:fld id="{86CB4B4D-7CA3-9044-876B-883B54F8677D}" type="slidenum"/>
          </a:p>
        </p:txBody>
      </p:sp>
      <p:sp>
        <p:nvSpPr>
          <p:cNvPr id="281" name="Body Level One…"/>
          <p:cNvSpPr txBox="1"/>
          <p:nvPr>
            <p:ph type="body" sz="quarter" idx="1" hasCustomPrompt="1"/>
          </p:nvPr>
        </p:nvSpPr>
        <p:spPr>
          <a:xfrm>
            <a:off x="7443314" y="2401206"/>
            <a:ext cx="4027326" cy="1260001"/>
          </a:xfrm>
          <a:prstGeom prst="rect">
            <a:avLst/>
          </a:prstGeom>
        </p:spPr>
        <p:txBody>
          <a:bodyPr/>
          <a:lstStyle>
            <a:lvl1pPr marL="0" indent="0">
              <a:buSzTx/>
              <a:buNone/>
              <a:defRPr sz="2600">
                <a:solidFill>
                  <a:srgbClr val="FFFFFF"/>
                </a:solidFill>
              </a:defRPr>
            </a:lvl1pPr>
            <a:lvl2pPr marL="745419" indent="-389819">
              <a:buBlip>
                <a:blip r:embed="rId3"/>
              </a:buBlip>
              <a:defRPr sz="2600">
                <a:solidFill>
                  <a:srgbClr val="FFFFFF"/>
                </a:solidFill>
              </a:defRPr>
            </a:lvl2pPr>
            <a:lvl3pPr indent="719137">
              <a:defRPr sz="2600">
                <a:solidFill>
                  <a:srgbClr val="FFFFFF"/>
                </a:solidFill>
              </a:defRPr>
            </a:lvl3pPr>
            <a:lvl4pPr>
              <a:defRPr sz="2600">
                <a:solidFill>
                  <a:srgbClr val="FFFFFF"/>
                </a:solidFill>
              </a:defRPr>
            </a:lvl4pPr>
            <a:lvl5pPr>
              <a:defRPr sz="2600">
                <a:solidFill>
                  <a:srgbClr val="FFFFFF"/>
                </a:solidFill>
              </a:defRPr>
            </a:lvl5pPr>
          </a:lstStyle>
          <a:p>
            <a:pPr/>
            <a:r>
              <a:t>Click to edit master text style</a:t>
            </a:r>
          </a:p>
          <a:p>
            <a:pPr lvl="1"/>
            <a:r>
              <a:t/>
            </a:r>
          </a:p>
          <a:p>
            <a:pPr lvl="2"/>
            <a:r>
              <a:t/>
            </a:r>
          </a:p>
          <a:p>
            <a:pPr lvl="3"/>
            <a:r>
              <a:t/>
            </a:r>
          </a:p>
          <a:p>
            <a:pPr lvl="4"/>
            <a:r>
              <a:t/>
            </a:r>
          </a:p>
        </p:txBody>
      </p:sp>
      <p:sp>
        <p:nvSpPr>
          <p:cNvPr id="282" name="Espace réservé du texte 2"/>
          <p:cNvSpPr/>
          <p:nvPr>
            <p:ph type="body" sz="quarter" idx="22" hasCustomPrompt="1"/>
          </p:nvPr>
        </p:nvSpPr>
        <p:spPr>
          <a:xfrm>
            <a:off x="7443314" y="996936"/>
            <a:ext cx="4027349" cy="1440001"/>
          </a:xfrm>
          <a:prstGeom prst="rect">
            <a:avLst/>
          </a:prstGeom>
        </p:spPr>
        <p:txBody>
          <a:bodyPr/>
          <a:lstStyle>
            <a:lvl1pPr marL="0" indent="0" defTabSz="896111">
              <a:spcBef>
                <a:spcPts val="500"/>
              </a:spcBef>
              <a:buSzTx/>
              <a:buNone/>
              <a:defRPr sz="9408">
                <a:solidFill>
                  <a:srgbClr val="FFFFFF"/>
                </a:solidFill>
              </a:defRPr>
            </a:lvl1pPr>
          </a:lstStyle>
          <a:p>
            <a:pPr/>
            <a:r>
              <a:t>NN%</a:t>
            </a:r>
          </a:p>
        </p:txBody>
      </p:sp>
      <p:sp>
        <p:nvSpPr>
          <p:cNvPr id="283" name="Rectangle 7"/>
          <p:cNvSpPr/>
          <p:nvPr/>
        </p:nvSpPr>
        <p:spPr>
          <a:xfrm>
            <a:off x="-2" y="-374908"/>
            <a:ext cx="252002" cy="252001"/>
          </a:xfrm>
          <a:prstGeom prst="rect">
            <a:avLst/>
          </a:prstGeom>
          <a:solidFill>
            <a:schemeClr val="accent1"/>
          </a:solidFill>
          <a:ln w="12700">
            <a:miter lim="400000"/>
          </a:ln>
        </p:spPr>
        <p:txBody>
          <a:bodyPr lIns="45719" rIns="45719" anchor="ctr"/>
          <a:lstStyle/>
          <a:p>
            <a:pPr algn="ctr">
              <a:defRPr sz="1600">
                <a:solidFill>
                  <a:srgbClr val="FFFFFF"/>
                </a:solidFill>
              </a:defRPr>
            </a:pPr>
          </a:p>
        </p:txBody>
      </p:sp>
      <p:sp>
        <p:nvSpPr>
          <p:cNvPr id="284" name="ZoneTexte 8"/>
          <p:cNvSpPr txBox="1"/>
          <p:nvPr/>
        </p:nvSpPr>
        <p:spPr>
          <a:xfrm>
            <a:off x="887428" y="-384055"/>
            <a:ext cx="3988857"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pPr/>
            <a:r>
              <a:t>Colour of texts</a:t>
            </a:r>
          </a:p>
        </p:txBody>
      </p:sp>
      <p:sp>
        <p:nvSpPr>
          <p:cNvPr id="285" name="Rectangle 9"/>
          <p:cNvSpPr/>
          <p:nvPr/>
        </p:nvSpPr>
        <p:spPr>
          <a:xfrm>
            <a:off x="293702" y="-374908"/>
            <a:ext cx="252001" cy="252001"/>
          </a:xfrm>
          <a:prstGeom prst="rect">
            <a:avLst/>
          </a:prstGeom>
          <a:solidFill>
            <a:srgbClr val="FFFFFF"/>
          </a:solidFill>
          <a:ln w="12700">
            <a:miter lim="400000"/>
          </a:ln>
        </p:spPr>
        <p:txBody>
          <a:bodyPr lIns="45719" rIns="45719" anchor="ctr"/>
          <a:lstStyle/>
          <a:p>
            <a:pPr algn="ctr">
              <a:defRPr sz="1600">
                <a:solidFill>
                  <a:srgbClr val="FFFFFF"/>
                </a:solidFill>
              </a:defRPr>
            </a:pPr>
          </a:p>
        </p:txBody>
      </p:sp>
      <p:sp>
        <p:nvSpPr>
          <p:cNvPr id="286" name="Rectangle 10"/>
          <p:cNvSpPr/>
          <p:nvPr/>
        </p:nvSpPr>
        <p:spPr>
          <a:xfrm>
            <a:off x="593137" y="-374908"/>
            <a:ext cx="252001" cy="252001"/>
          </a:xfrm>
          <a:prstGeom prst="rect">
            <a:avLst/>
          </a:prstGeom>
          <a:solidFill>
            <a:schemeClr val="accent6"/>
          </a:solidFill>
          <a:ln w="12700">
            <a:miter lim="400000"/>
          </a:ln>
        </p:spPr>
        <p:txBody>
          <a:bodyPr lIns="45719" rIns="45719" anchor="ctr"/>
          <a:lstStyle/>
          <a:p>
            <a:pPr algn="ctr">
              <a:defRPr sz="1600">
                <a:solidFill>
                  <a:srgbClr val="FFFFFF"/>
                </a:solidFill>
              </a:defRPr>
            </a:pPr>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Cover_Photo_RedText">
    <p:spTree>
      <p:nvGrpSpPr>
        <p:cNvPr id="1" name=""/>
        <p:cNvGrpSpPr/>
        <p:nvPr/>
      </p:nvGrpSpPr>
      <p:grpSpPr>
        <a:xfrm>
          <a:off x="0" y="0"/>
          <a:ext cx="0" cy="0"/>
          <a:chOff x="0" y="0"/>
          <a:chExt cx="0" cy="0"/>
        </a:xfrm>
      </p:grpSpPr>
      <p:sp>
        <p:nvSpPr>
          <p:cNvPr id="30" name="Espace réservé pour une image  2"/>
          <p:cNvSpPr/>
          <p:nvPr>
            <p:ph type="pic" idx="21"/>
          </p:nvPr>
        </p:nvSpPr>
        <p:spPr>
          <a:xfrm>
            <a:off x="0" y="0"/>
            <a:ext cx="11473200" cy="5417345"/>
          </a:xfrm>
          <a:prstGeom prst="rect">
            <a:avLst/>
          </a:prstGeom>
        </p:spPr>
        <p:txBody>
          <a:bodyPr lIns="91439" tIns="45719" rIns="91439" bIns="45719">
            <a:noAutofit/>
          </a:bodyPr>
          <a:lstStyle/>
          <a:p>
            <a:pPr/>
          </a:p>
        </p:txBody>
      </p:sp>
      <p:sp>
        <p:nvSpPr>
          <p:cNvPr id="31" name="Click to editmaster title style"/>
          <p:cNvSpPr txBox="1"/>
          <p:nvPr>
            <p:ph type="title" hasCustomPrompt="1"/>
          </p:nvPr>
        </p:nvSpPr>
        <p:spPr>
          <a:xfrm>
            <a:off x="719555" y="787078"/>
            <a:ext cx="6120001" cy="1980002"/>
          </a:xfrm>
          <a:prstGeom prst="rect">
            <a:avLst/>
          </a:prstGeom>
        </p:spPr>
        <p:txBody>
          <a:bodyPr/>
          <a:lstStyle>
            <a:lvl1pPr>
              <a:defRPr sz="4000"/>
            </a:lvl1pPr>
          </a:lstStyle>
          <a:p>
            <a:pPr/>
            <a:r>
              <a:t>Click to editmaster title style</a:t>
            </a:r>
          </a:p>
        </p:txBody>
      </p:sp>
      <p:sp>
        <p:nvSpPr>
          <p:cNvPr id="32" name="Body Level One…"/>
          <p:cNvSpPr txBox="1"/>
          <p:nvPr>
            <p:ph type="body" sz="quarter" idx="1" hasCustomPrompt="1"/>
          </p:nvPr>
        </p:nvSpPr>
        <p:spPr>
          <a:xfrm>
            <a:off x="719555" y="3785954"/>
            <a:ext cx="5475216" cy="540001"/>
          </a:xfrm>
          <a:prstGeom prst="rect">
            <a:avLst/>
          </a:prstGeom>
        </p:spPr>
        <p:txBody>
          <a:bodyPr/>
          <a:lstStyle>
            <a:lvl1pPr marL="0" indent="0">
              <a:buSzTx/>
              <a:buNone/>
              <a:defRPr cap="all" sz="1400">
                <a:solidFill>
                  <a:schemeClr val="accent1"/>
                </a:solidFill>
                <a:latin typeface="+mn-lt"/>
                <a:ea typeface="+mn-ea"/>
                <a:cs typeface="+mn-cs"/>
                <a:sym typeface="Tahoma"/>
              </a:defRPr>
            </a:lvl1pPr>
            <a:lvl2pPr marL="0" indent="457200">
              <a:buSzTx/>
              <a:buNone/>
              <a:defRPr cap="all" sz="1400">
                <a:solidFill>
                  <a:schemeClr val="accent1"/>
                </a:solidFill>
                <a:latin typeface="+mn-lt"/>
                <a:ea typeface="+mn-ea"/>
                <a:cs typeface="+mn-cs"/>
                <a:sym typeface="Tahoma"/>
              </a:defRPr>
            </a:lvl2pPr>
            <a:lvl3pPr indent="914400">
              <a:defRPr cap="all" sz="1400">
                <a:solidFill>
                  <a:schemeClr val="accent1"/>
                </a:solidFill>
                <a:latin typeface="+mn-lt"/>
                <a:ea typeface="+mn-ea"/>
                <a:cs typeface="+mn-cs"/>
                <a:sym typeface="Tahoma"/>
              </a:defRPr>
            </a:lvl3pPr>
            <a:lvl4pPr indent="1371600">
              <a:defRPr cap="all" sz="1400">
                <a:solidFill>
                  <a:schemeClr val="accent1"/>
                </a:solidFill>
                <a:latin typeface="+mn-lt"/>
                <a:ea typeface="+mn-ea"/>
                <a:cs typeface="+mn-cs"/>
                <a:sym typeface="Tahoma"/>
              </a:defRPr>
            </a:lvl4pPr>
            <a:lvl5pPr indent="1828800">
              <a:defRPr cap="all" sz="1400">
                <a:solidFill>
                  <a:schemeClr val="accent1"/>
                </a:solidFill>
                <a:latin typeface="+mn-lt"/>
                <a:ea typeface="+mn-ea"/>
                <a:cs typeface="+mn-cs"/>
                <a:sym typeface="Tahoma"/>
              </a:defRPr>
            </a:lvl5pPr>
          </a:lstStyle>
          <a:p>
            <a:pPr/>
            <a:r>
              <a:t>Click to edit Master subtitle style</a:t>
            </a:r>
          </a:p>
          <a:p>
            <a:pPr lvl="1"/>
            <a:r>
              <a:t/>
            </a:r>
          </a:p>
          <a:p>
            <a:pPr lvl="2"/>
            <a:r>
              <a:t/>
            </a:r>
          </a:p>
          <a:p>
            <a:pPr lvl="3"/>
            <a:r>
              <a:t/>
            </a:r>
          </a:p>
          <a:p>
            <a:pPr lvl="4"/>
            <a:r>
              <a:t/>
            </a:r>
          </a:p>
        </p:txBody>
      </p:sp>
      <p:sp>
        <p:nvSpPr>
          <p:cNvPr id="33" name="Rectangle 6"/>
          <p:cNvSpPr/>
          <p:nvPr/>
        </p:nvSpPr>
        <p:spPr>
          <a:xfrm>
            <a:off x="-2" y="-374908"/>
            <a:ext cx="252002" cy="252001"/>
          </a:xfrm>
          <a:prstGeom prst="rect">
            <a:avLst/>
          </a:prstGeom>
          <a:solidFill>
            <a:schemeClr val="accent1"/>
          </a:solidFill>
          <a:ln w="12700">
            <a:miter lim="400000"/>
          </a:ln>
        </p:spPr>
        <p:txBody>
          <a:bodyPr lIns="45719" rIns="45719" anchor="ctr"/>
          <a:lstStyle/>
          <a:p>
            <a:pPr algn="ctr">
              <a:defRPr sz="1600">
                <a:solidFill>
                  <a:srgbClr val="FFFFFF"/>
                </a:solidFill>
              </a:defRPr>
            </a:pPr>
          </a:p>
        </p:txBody>
      </p:sp>
      <p:sp>
        <p:nvSpPr>
          <p:cNvPr id="34" name="ZoneTexte 7"/>
          <p:cNvSpPr txBox="1"/>
          <p:nvPr/>
        </p:nvSpPr>
        <p:spPr>
          <a:xfrm>
            <a:off x="591421" y="-384055"/>
            <a:ext cx="398885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pPr/>
            <a:r>
              <a:t>Colour of text</a:t>
            </a:r>
          </a:p>
        </p:txBody>
      </p:sp>
      <p:sp>
        <p:nvSpPr>
          <p:cNvPr id="35" name="Rectangle 8"/>
          <p:cNvSpPr/>
          <p:nvPr/>
        </p:nvSpPr>
        <p:spPr>
          <a:xfrm>
            <a:off x="293702" y="-374908"/>
            <a:ext cx="252001" cy="252001"/>
          </a:xfrm>
          <a:prstGeom prst="rect">
            <a:avLst/>
          </a:prstGeom>
          <a:solidFill>
            <a:srgbClr val="FFFFFF"/>
          </a:solidFill>
          <a:ln w="12700">
            <a:miter lim="400000"/>
          </a:ln>
        </p:spPr>
        <p:txBody>
          <a:bodyPr lIns="45719" rIns="45719" anchor="ctr"/>
          <a:lstStyle/>
          <a:p>
            <a:pPr algn="ctr">
              <a:defRPr sz="1600">
                <a:solidFill>
                  <a:srgbClr val="FFFFFF"/>
                </a:solidFill>
              </a:defRPr>
            </a:pPr>
          </a:p>
        </p:txBody>
      </p:sp>
      <p:pic>
        <p:nvPicPr>
          <p:cNvPr id="36" name="Image 14" descr="Image 14"/>
          <p:cNvPicPr>
            <a:picLocks noChangeAspect="1"/>
          </p:cNvPicPr>
          <p:nvPr/>
        </p:nvPicPr>
        <p:blipFill>
          <a:blip r:embed="rId2">
            <a:extLst/>
          </a:blip>
          <a:stretch>
            <a:fillRect/>
          </a:stretch>
        </p:blipFill>
        <p:spPr>
          <a:xfrm>
            <a:off x="614543" y="6021827"/>
            <a:ext cx="2705574" cy="371354"/>
          </a:xfrm>
          <a:prstGeom prst="rect">
            <a:avLst/>
          </a:prstGeom>
          <a:ln w="12700">
            <a:miter lim="400000"/>
          </a:ln>
        </p:spPr>
      </p:pic>
      <p:pic>
        <p:nvPicPr>
          <p:cNvPr id="37" name="Image 11" descr="Image 11"/>
          <p:cNvPicPr>
            <a:picLocks noChangeAspect="1"/>
          </p:cNvPicPr>
          <p:nvPr/>
        </p:nvPicPr>
        <p:blipFill>
          <a:blip r:embed="rId3">
            <a:extLst/>
          </a:blip>
          <a:stretch>
            <a:fillRect/>
          </a:stretch>
        </p:blipFill>
        <p:spPr>
          <a:xfrm>
            <a:off x="8679180" y="5767513"/>
            <a:ext cx="2990851" cy="744856"/>
          </a:xfrm>
          <a:prstGeom prst="rect">
            <a:avLst/>
          </a:prstGeom>
          <a:ln w="12700">
            <a:miter lim="400000"/>
          </a:ln>
        </p:spPr>
      </p:pic>
      <p:sp>
        <p:nvSpPr>
          <p:cNvPr id="38" name="Slide Number"/>
          <p:cNvSpPr txBox="1"/>
          <p:nvPr>
            <p:ph type="sldNum" sz="quarter" idx="2"/>
          </p:nvPr>
        </p:nvSpPr>
        <p:spPr>
          <a:xfrm>
            <a:off x="8737600" y="617220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5_Photo_&amp;Text">
    <p:spTree>
      <p:nvGrpSpPr>
        <p:cNvPr id="1" name=""/>
        <p:cNvGrpSpPr/>
        <p:nvPr/>
      </p:nvGrpSpPr>
      <p:grpSpPr>
        <a:xfrm>
          <a:off x="0" y="0"/>
          <a:ext cx="0" cy="0"/>
          <a:chOff x="0" y="0"/>
          <a:chExt cx="0" cy="0"/>
        </a:xfrm>
      </p:grpSpPr>
      <p:pic>
        <p:nvPicPr>
          <p:cNvPr id="293" name="Image 8" descr="Image 8"/>
          <p:cNvPicPr>
            <a:picLocks noChangeAspect="1"/>
          </p:cNvPicPr>
          <p:nvPr/>
        </p:nvPicPr>
        <p:blipFill>
          <a:blip r:embed="rId2">
            <a:extLst/>
          </a:blip>
          <a:stretch>
            <a:fillRect/>
          </a:stretch>
        </p:blipFill>
        <p:spPr>
          <a:xfrm>
            <a:off x="9989532" y="6268042"/>
            <a:ext cx="1587154" cy="395273"/>
          </a:xfrm>
          <a:prstGeom prst="rect">
            <a:avLst/>
          </a:prstGeom>
          <a:ln w="12700">
            <a:miter lim="400000"/>
          </a:ln>
        </p:spPr>
      </p:pic>
      <p:sp>
        <p:nvSpPr>
          <p:cNvPr id="294" name="Espace réservé pour une image  2"/>
          <p:cNvSpPr/>
          <p:nvPr>
            <p:ph type="pic" idx="21"/>
          </p:nvPr>
        </p:nvSpPr>
        <p:spPr>
          <a:xfrm>
            <a:off x="0" y="-2"/>
            <a:ext cx="12192000" cy="6105602"/>
          </a:xfrm>
          <a:prstGeom prst="rect">
            <a:avLst/>
          </a:prstGeom>
        </p:spPr>
        <p:txBody>
          <a:bodyPr lIns="91439" tIns="45719" rIns="91439" bIns="45719">
            <a:noAutofit/>
          </a:bodyPr>
          <a:lstStyle/>
          <a:p>
            <a:pPr/>
          </a:p>
        </p:txBody>
      </p:sp>
      <p:sp>
        <p:nvSpPr>
          <p:cNvPr id="295" name="Slide Number"/>
          <p:cNvSpPr txBox="1"/>
          <p:nvPr>
            <p:ph type="sldNum" sz="quarter" idx="2"/>
          </p:nvPr>
        </p:nvSpPr>
        <p:spPr>
          <a:prstGeom prst="rect">
            <a:avLst/>
          </a:prstGeom>
        </p:spPr>
        <p:txBody>
          <a:bodyPr/>
          <a:lstStyle/>
          <a:p>
            <a:pPr/>
            <a:fld id="{86CB4B4D-7CA3-9044-876B-883B54F8677D}" type="slidenum"/>
          </a:p>
        </p:txBody>
      </p:sp>
      <p:sp>
        <p:nvSpPr>
          <p:cNvPr id="296" name="Body Level One…"/>
          <p:cNvSpPr txBox="1"/>
          <p:nvPr>
            <p:ph type="body" sz="quarter" idx="1" hasCustomPrompt="1"/>
          </p:nvPr>
        </p:nvSpPr>
        <p:spPr>
          <a:xfrm>
            <a:off x="7442517" y="1200190"/>
            <a:ext cx="4028122" cy="2520001"/>
          </a:xfrm>
          <a:prstGeom prst="rect">
            <a:avLst/>
          </a:prstGeom>
        </p:spPr>
        <p:txBody>
          <a:bodyPr/>
          <a:lstStyle>
            <a:lvl1pPr marL="0" indent="0">
              <a:buSzTx/>
              <a:buNone/>
              <a:defRPr sz="2600">
                <a:solidFill>
                  <a:srgbClr val="FFFFFF"/>
                </a:solidFill>
              </a:defRPr>
            </a:lvl1pPr>
            <a:lvl2pPr marL="745419" indent="-389819">
              <a:buBlip>
                <a:blip r:embed="rId3"/>
              </a:buBlip>
              <a:defRPr sz="2600">
                <a:solidFill>
                  <a:srgbClr val="FFFFFF"/>
                </a:solidFill>
              </a:defRPr>
            </a:lvl2pPr>
            <a:lvl3pPr indent="719137">
              <a:defRPr sz="2600">
                <a:solidFill>
                  <a:srgbClr val="FFFFFF"/>
                </a:solidFill>
              </a:defRPr>
            </a:lvl3pPr>
            <a:lvl4pPr>
              <a:defRPr sz="2600">
                <a:solidFill>
                  <a:srgbClr val="FFFFFF"/>
                </a:solidFill>
              </a:defRPr>
            </a:lvl4pPr>
            <a:lvl5pPr>
              <a:defRPr sz="2600">
                <a:solidFill>
                  <a:srgbClr val="FFFFFF"/>
                </a:solidFill>
              </a:defRPr>
            </a:lvl5pPr>
          </a:lstStyle>
          <a:p>
            <a:pPr/>
            <a:r>
              <a:t>Click to edit master text style</a:t>
            </a:r>
          </a:p>
          <a:p>
            <a:pPr lvl="1"/>
            <a:r>
              <a:t/>
            </a:r>
          </a:p>
          <a:p>
            <a:pPr lvl="2"/>
            <a:r>
              <a:t/>
            </a:r>
          </a:p>
          <a:p>
            <a:pPr lvl="3"/>
            <a:r>
              <a:t/>
            </a:r>
          </a:p>
          <a:p>
            <a:pPr lvl="4"/>
            <a:r>
              <a:t/>
            </a:r>
          </a:p>
        </p:txBody>
      </p:sp>
      <p:sp>
        <p:nvSpPr>
          <p:cNvPr id="297" name="Rectangle 7"/>
          <p:cNvSpPr/>
          <p:nvPr/>
        </p:nvSpPr>
        <p:spPr>
          <a:xfrm>
            <a:off x="-2" y="-374908"/>
            <a:ext cx="252002" cy="252001"/>
          </a:xfrm>
          <a:prstGeom prst="rect">
            <a:avLst/>
          </a:prstGeom>
          <a:solidFill>
            <a:schemeClr val="accent1"/>
          </a:solidFill>
          <a:ln w="12700">
            <a:miter lim="400000"/>
          </a:ln>
        </p:spPr>
        <p:txBody>
          <a:bodyPr lIns="45719" rIns="45719" anchor="ctr"/>
          <a:lstStyle/>
          <a:p>
            <a:pPr algn="ctr">
              <a:defRPr sz="1600">
                <a:solidFill>
                  <a:srgbClr val="FFFFFF"/>
                </a:solidFill>
              </a:defRPr>
            </a:pPr>
          </a:p>
        </p:txBody>
      </p:sp>
      <p:sp>
        <p:nvSpPr>
          <p:cNvPr id="298" name="ZoneTexte 8"/>
          <p:cNvSpPr txBox="1"/>
          <p:nvPr/>
        </p:nvSpPr>
        <p:spPr>
          <a:xfrm>
            <a:off x="887428" y="-384055"/>
            <a:ext cx="3988857"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pPr/>
            <a:r>
              <a:t>Colour of texts</a:t>
            </a:r>
          </a:p>
        </p:txBody>
      </p:sp>
      <p:sp>
        <p:nvSpPr>
          <p:cNvPr id="299" name="Rectangle 9"/>
          <p:cNvSpPr/>
          <p:nvPr/>
        </p:nvSpPr>
        <p:spPr>
          <a:xfrm>
            <a:off x="293702" y="-374908"/>
            <a:ext cx="252001" cy="252001"/>
          </a:xfrm>
          <a:prstGeom prst="rect">
            <a:avLst/>
          </a:prstGeom>
          <a:solidFill>
            <a:srgbClr val="FFFFFF"/>
          </a:solidFill>
          <a:ln w="12700">
            <a:miter lim="400000"/>
          </a:ln>
        </p:spPr>
        <p:txBody>
          <a:bodyPr lIns="45719" rIns="45719" anchor="ctr"/>
          <a:lstStyle/>
          <a:p>
            <a:pPr algn="ctr">
              <a:defRPr sz="1600">
                <a:solidFill>
                  <a:srgbClr val="FFFFFF"/>
                </a:solidFill>
              </a:defRPr>
            </a:pPr>
          </a:p>
        </p:txBody>
      </p:sp>
      <p:sp>
        <p:nvSpPr>
          <p:cNvPr id="300" name="Rectangle 10"/>
          <p:cNvSpPr/>
          <p:nvPr/>
        </p:nvSpPr>
        <p:spPr>
          <a:xfrm>
            <a:off x="593137" y="-374908"/>
            <a:ext cx="252001" cy="252001"/>
          </a:xfrm>
          <a:prstGeom prst="rect">
            <a:avLst/>
          </a:prstGeom>
          <a:solidFill>
            <a:schemeClr val="accent6"/>
          </a:solidFill>
          <a:ln w="12700">
            <a:miter lim="400000"/>
          </a:ln>
        </p:spPr>
        <p:txBody>
          <a:bodyPr lIns="45719" rIns="45719" anchor="ctr"/>
          <a:lstStyle/>
          <a:p>
            <a:pPr algn="ctr">
              <a:defRPr sz="1600">
                <a:solidFill>
                  <a:srgbClr val="FFFFFF"/>
                </a:solidFill>
              </a:defRPr>
            </a:pPr>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_Quote">
    <p:spTree>
      <p:nvGrpSpPr>
        <p:cNvPr id="1" name=""/>
        <p:cNvGrpSpPr/>
        <p:nvPr/>
      </p:nvGrpSpPr>
      <p:grpSpPr>
        <a:xfrm>
          <a:off x="0" y="0"/>
          <a:ext cx="0" cy="0"/>
          <a:chOff x="0" y="0"/>
          <a:chExt cx="0" cy="0"/>
        </a:xfrm>
      </p:grpSpPr>
      <p:sp>
        <p:nvSpPr>
          <p:cNvPr id="307" name="Body Level One…"/>
          <p:cNvSpPr txBox="1"/>
          <p:nvPr>
            <p:ph type="body" sz="quarter" idx="1" hasCustomPrompt="1"/>
          </p:nvPr>
        </p:nvSpPr>
        <p:spPr>
          <a:xfrm>
            <a:off x="3387004" y="5061382"/>
            <a:ext cx="3030307" cy="720001"/>
          </a:xfrm>
          <a:prstGeom prst="rect">
            <a:avLst/>
          </a:prstGeom>
        </p:spPr>
        <p:txBody>
          <a:bodyPr/>
          <a:lstStyle>
            <a:lvl1pPr marL="0" indent="0">
              <a:spcBef>
                <a:spcPts val="0"/>
              </a:spcBef>
              <a:buSzTx/>
              <a:buNone/>
              <a:defRPr sz="1200"/>
            </a:lvl1pPr>
            <a:lvl2pPr marL="0" indent="0">
              <a:spcBef>
                <a:spcPts val="0"/>
              </a:spcBef>
              <a:buSzTx/>
              <a:buNone/>
              <a:defRPr sz="1200"/>
            </a:lvl2pPr>
            <a:lvl3pPr indent="719137">
              <a:spcBef>
                <a:spcPts val="0"/>
              </a:spcBef>
              <a:defRPr sz="1200"/>
            </a:lvl3pPr>
            <a:lvl4pPr>
              <a:spcBef>
                <a:spcPts val="0"/>
              </a:spcBef>
              <a:defRPr sz="1200"/>
            </a:lvl4pPr>
            <a:lvl5pPr>
              <a:spcBef>
                <a:spcPts val="0"/>
              </a:spcBef>
              <a:defRPr sz="1200"/>
            </a:lvl5pPr>
          </a:lstStyle>
          <a:p>
            <a:pPr/>
            <a:r>
              <a:t>Click to edit master text style</a:t>
            </a:r>
          </a:p>
          <a:p>
            <a:pPr lvl="1"/>
            <a:r>
              <a:t/>
            </a:r>
          </a:p>
          <a:p>
            <a:pPr lvl="2"/>
            <a:r>
              <a:t/>
            </a:r>
          </a:p>
          <a:p>
            <a:pPr lvl="3"/>
            <a:r>
              <a:t/>
            </a:r>
          </a:p>
          <a:p>
            <a:pPr lvl="4"/>
            <a:r>
              <a:t/>
            </a:r>
          </a:p>
        </p:txBody>
      </p:sp>
      <p:sp>
        <p:nvSpPr>
          <p:cNvPr id="308" name="Slide Number"/>
          <p:cNvSpPr txBox="1"/>
          <p:nvPr>
            <p:ph type="sldNum" sz="quarter" idx="2"/>
          </p:nvPr>
        </p:nvSpPr>
        <p:spPr>
          <a:prstGeom prst="rect">
            <a:avLst/>
          </a:prstGeom>
        </p:spPr>
        <p:txBody>
          <a:bodyPr/>
          <a:lstStyle/>
          <a:p>
            <a:pPr/>
            <a:fld id="{86CB4B4D-7CA3-9044-876B-883B54F8677D}" type="slidenum"/>
          </a:p>
        </p:txBody>
      </p:sp>
      <p:sp>
        <p:nvSpPr>
          <p:cNvPr id="309" name="Espace réservé du texte 8"/>
          <p:cNvSpPr/>
          <p:nvPr>
            <p:ph type="body" sz="quarter" idx="21" hasCustomPrompt="1"/>
          </p:nvPr>
        </p:nvSpPr>
        <p:spPr>
          <a:xfrm>
            <a:off x="7442992" y="2209365"/>
            <a:ext cx="3960001" cy="2880001"/>
          </a:xfrm>
          <a:prstGeom prst="rect">
            <a:avLst/>
          </a:prstGeom>
        </p:spPr>
        <p:txBody>
          <a:bodyPr/>
          <a:lstStyle>
            <a:lvl1pPr marL="0" indent="0">
              <a:buSzTx/>
              <a:buNone/>
              <a:defRPr sz="2600">
                <a:solidFill>
                  <a:schemeClr val="accent1"/>
                </a:solidFill>
              </a:defRPr>
            </a:lvl1pPr>
          </a:lstStyle>
          <a:p>
            <a:pPr/>
            <a:r>
              <a:t>Click to edit master text style</a:t>
            </a:r>
          </a:p>
        </p:txBody>
      </p:sp>
      <p:sp>
        <p:nvSpPr>
          <p:cNvPr id="310" name="Espace réservé pour une image  2"/>
          <p:cNvSpPr/>
          <p:nvPr>
            <p:ph type="pic" sz="quarter" idx="22"/>
          </p:nvPr>
        </p:nvSpPr>
        <p:spPr>
          <a:xfrm>
            <a:off x="3387004" y="1766339"/>
            <a:ext cx="2454997" cy="3179956"/>
          </a:xfrm>
          <a:prstGeom prst="rect">
            <a:avLst/>
          </a:prstGeom>
        </p:spPr>
        <p:txBody>
          <a:bodyPr lIns="91439" tIns="45719" rIns="91439" bIns="45719">
            <a:noAutofit/>
          </a:bodyPr>
          <a:lstStyle/>
          <a:p>
            <a:pPr/>
          </a:p>
        </p:txBody>
      </p:sp>
      <p:sp>
        <p:nvSpPr>
          <p:cNvPr id="311" name="Espace réservé du texte 2"/>
          <p:cNvSpPr/>
          <p:nvPr>
            <p:ph type="body" sz="quarter" idx="23" hasCustomPrompt="1"/>
          </p:nvPr>
        </p:nvSpPr>
        <p:spPr>
          <a:xfrm>
            <a:off x="719136" y="981119"/>
            <a:ext cx="10751506" cy="360001"/>
          </a:xfrm>
          <a:prstGeom prst="rect">
            <a:avLst/>
          </a:prstGeom>
        </p:spPr>
        <p:txBody>
          <a:bodyPr/>
          <a:lstStyle>
            <a:lvl1pPr marL="0" indent="0">
              <a:buSzTx/>
              <a:buNone/>
              <a:defRPr sz="2000">
                <a:latin typeface="+mn-lt"/>
                <a:ea typeface="+mn-ea"/>
                <a:cs typeface="+mn-cs"/>
                <a:sym typeface="Tahoma"/>
              </a:defRPr>
            </a:lvl1pPr>
          </a:lstStyle>
          <a:p>
            <a:pPr/>
            <a:r>
              <a:t>Click to edit master subtitle style</a:t>
            </a:r>
          </a:p>
        </p:txBody>
      </p:sp>
      <p:sp>
        <p:nvSpPr>
          <p:cNvPr id="312" name="Click to edit master title style"/>
          <p:cNvSpPr txBox="1"/>
          <p:nvPr>
            <p:ph type="title" hasCustomPrompt="1"/>
          </p:nvPr>
        </p:nvSpPr>
        <p:spPr>
          <a:prstGeom prst="rect">
            <a:avLst/>
          </a:prstGeom>
        </p:spPr>
        <p:txBody>
          <a:bodyPr/>
          <a:lstStyle/>
          <a:p>
            <a:pPr/>
            <a:r>
              <a:t>Click to edit master title style</a:t>
            </a:r>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7_Infographics">
    <p:spTree>
      <p:nvGrpSpPr>
        <p:cNvPr id="1" name=""/>
        <p:cNvGrpSpPr/>
        <p:nvPr/>
      </p:nvGrpSpPr>
      <p:grpSpPr>
        <a:xfrm>
          <a:off x="0" y="0"/>
          <a:ext cx="0" cy="0"/>
          <a:chOff x="0" y="0"/>
          <a:chExt cx="0" cy="0"/>
        </a:xfrm>
      </p:grpSpPr>
      <p:pic>
        <p:nvPicPr>
          <p:cNvPr id="319" name="Image 8" descr="Image 8"/>
          <p:cNvPicPr>
            <a:picLocks noChangeAspect="1"/>
          </p:cNvPicPr>
          <p:nvPr/>
        </p:nvPicPr>
        <p:blipFill>
          <a:blip r:embed="rId2">
            <a:extLst/>
          </a:blip>
          <a:stretch>
            <a:fillRect/>
          </a:stretch>
        </p:blipFill>
        <p:spPr>
          <a:xfrm>
            <a:off x="9989532" y="6268042"/>
            <a:ext cx="1587154" cy="395273"/>
          </a:xfrm>
          <a:prstGeom prst="rect">
            <a:avLst/>
          </a:prstGeom>
          <a:ln w="12700">
            <a:miter lim="400000"/>
          </a:ln>
        </p:spPr>
      </p:pic>
      <p:sp>
        <p:nvSpPr>
          <p:cNvPr id="320" name="Slide Number"/>
          <p:cNvSpPr txBox="1"/>
          <p:nvPr>
            <p:ph type="sldNum" sz="quarter" idx="2"/>
          </p:nvPr>
        </p:nvSpPr>
        <p:spPr>
          <a:prstGeom prst="rect">
            <a:avLst/>
          </a:prstGeom>
        </p:spPr>
        <p:txBody>
          <a:bodyPr/>
          <a:lstStyle/>
          <a:p>
            <a:pPr/>
            <a:fld id="{86CB4B4D-7CA3-9044-876B-883B54F8677D}" type="slidenum"/>
          </a:p>
        </p:txBody>
      </p:sp>
      <p:sp>
        <p:nvSpPr>
          <p:cNvPr id="321" name="Rectangle 10"/>
          <p:cNvSpPr/>
          <p:nvPr/>
        </p:nvSpPr>
        <p:spPr>
          <a:xfrm>
            <a:off x="-2" y="-680435"/>
            <a:ext cx="252002" cy="252002"/>
          </a:xfrm>
          <a:prstGeom prst="rect">
            <a:avLst/>
          </a:prstGeom>
          <a:solidFill>
            <a:schemeClr val="accent1"/>
          </a:solidFill>
          <a:ln w="12700">
            <a:miter lim="400000"/>
          </a:ln>
        </p:spPr>
        <p:txBody>
          <a:bodyPr lIns="45719" rIns="45719" anchor="ctr"/>
          <a:lstStyle/>
          <a:p>
            <a:pPr algn="ctr">
              <a:defRPr sz="1600">
                <a:solidFill>
                  <a:srgbClr val="FFFFFF"/>
                </a:solidFill>
              </a:defRPr>
            </a:pPr>
          </a:p>
        </p:txBody>
      </p:sp>
      <p:sp>
        <p:nvSpPr>
          <p:cNvPr id="322" name="Rectangle 13"/>
          <p:cNvSpPr/>
          <p:nvPr/>
        </p:nvSpPr>
        <p:spPr>
          <a:xfrm>
            <a:off x="293702" y="-680435"/>
            <a:ext cx="252001" cy="252002"/>
          </a:xfrm>
          <a:prstGeom prst="rect">
            <a:avLst/>
          </a:prstGeom>
          <a:solidFill>
            <a:schemeClr val="accent2"/>
          </a:solidFill>
          <a:ln w="12700">
            <a:miter lim="400000"/>
          </a:ln>
        </p:spPr>
        <p:txBody>
          <a:bodyPr lIns="45719" rIns="45719" anchor="ctr"/>
          <a:lstStyle/>
          <a:p>
            <a:pPr algn="ctr">
              <a:defRPr sz="1600">
                <a:solidFill>
                  <a:srgbClr val="FFFFFF"/>
                </a:solidFill>
              </a:defRPr>
            </a:pPr>
          </a:p>
        </p:txBody>
      </p:sp>
      <p:sp>
        <p:nvSpPr>
          <p:cNvPr id="323" name="Rectangle 14"/>
          <p:cNvSpPr/>
          <p:nvPr/>
        </p:nvSpPr>
        <p:spPr>
          <a:xfrm>
            <a:off x="-1" y="-374908"/>
            <a:ext cx="252002" cy="252001"/>
          </a:xfrm>
          <a:prstGeom prst="rect">
            <a:avLst/>
          </a:prstGeom>
          <a:solidFill>
            <a:schemeClr val="accent4"/>
          </a:solidFill>
          <a:ln w="12700">
            <a:miter lim="400000"/>
          </a:ln>
        </p:spPr>
        <p:txBody>
          <a:bodyPr lIns="45719" rIns="45719" anchor="ctr"/>
          <a:lstStyle/>
          <a:p>
            <a:pPr algn="ctr">
              <a:defRPr sz="1600">
                <a:solidFill>
                  <a:srgbClr val="FFFFFF"/>
                </a:solidFill>
              </a:defRPr>
            </a:pPr>
          </a:p>
        </p:txBody>
      </p:sp>
      <p:sp>
        <p:nvSpPr>
          <p:cNvPr id="324" name="Rectangle 15"/>
          <p:cNvSpPr/>
          <p:nvPr/>
        </p:nvSpPr>
        <p:spPr>
          <a:xfrm>
            <a:off x="299434" y="-374857"/>
            <a:ext cx="252001" cy="252001"/>
          </a:xfrm>
          <a:prstGeom prst="rect">
            <a:avLst/>
          </a:prstGeom>
          <a:solidFill>
            <a:srgbClr val="32ABD0"/>
          </a:solidFill>
          <a:ln w="12700">
            <a:miter lim="400000"/>
          </a:ln>
        </p:spPr>
        <p:txBody>
          <a:bodyPr lIns="45719" rIns="45719" anchor="ctr"/>
          <a:lstStyle/>
          <a:p>
            <a:pPr algn="ctr">
              <a:defRPr sz="1600">
                <a:solidFill>
                  <a:srgbClr val="FFFFFF"/>
                </a:solidFill>
              </a:defRPr>
            </a:pPr>
          </a:p>
        </p:txBody>
      </p:sp>
      <p:sp>
        <p:nvSpPr>
          <p:cNvPr id="325" name="Rectangle 16"/>
          <p:cNvSpPr/>
          <p:nvPr/>
        </p:nvSpPr>
        <p:spPr>
          <a:xfrm>
            <a:off x="593138" y="-374857"/>
            <a:ext cx="252001" cy="252001"/>
          </a:xfrm>
          <a:prstGeom prst="rect">
            <a:avLst/>
          </a:prstGeom>
          <a:solidFill>
            <a:schemeClr val="accent3"/>
          </a:solidFill>
          <a:ln w="12700">
            <a:miter lim="400000"/>
          </a:ln>
        </p:spPr>
        <p:txBody>
          <a:bodyPr lIns="45719" rIns="45719" anchor="ctr"/>
          <a:lstStyle/>
          <a:p>
            <a:pPr algn="ctr">
              <a:defRPr sz="1600">
                <a:solidFill>
                  <a:srgbClr val="FFFFFF"/>
                </a:solidFill>
              </a:defRPr>
            </a:pPr>
          </a:p>
        </p:txBody>
      </p:sp>
      <p:sp>
        <p:nvSpPr>
          <p:cNvPr id="326" name="Rectangle 17"/>
          <p:cNvSpPr/>
          <p:nvPr/>
        </p:nvSpPr>
        <p:spPr>
          <a:xfrm>
            <a:off x="892573" y="-374857"/>
            <a:ext cx="252001" cy="252001"/>
          </a:xfrm>
          <a:prstGeom prst="rect">
            <a:avLst/>
          </a:prstGeom>
          <a:solidFill>
            <a:srgbClr val="EA5599"/>
          </a:solidFill>
          <a:ln w="12700">
            <a:miter lim="400000"/>
          </a:ln>
        </p:spPr>
        <p:txBody>
          <a:bodyPr lIns="45719" rIns="45719" anchor="ctr"/>
          <a:lstStyle/>
          <a:p>
            <a:pPr algn="ctr">
              <a:defRPr sz="1600">
                <a:solidFill>
                  <a:srgbClr val="FFFFFF"/>
                </a:solidFill>
              </a:defRPr>
            </a:pPr>
          </a:p>
        </p:txBody>
      </p:sp>
      <p:sp>
        <p:nvSpPr>
          <p:cNvPr id="327" name="Rectangle 18"/>
          <p:cNvSpPr/>
          <p:nvPr/>
        </p:nvSpPr>
        <p:spPr>
          <a:xfrm>
            <a:off x="1187263" y="-374908"/>
            <a:ext cx="252001" cy="252001"/>
          </a:xfrm>
          <a:prstGeom prst="rect">
            <a:avLst/>
          </a:prstGeom>
          <a:solidFill>
            <a:schemeClr val="accent5"/>
          </a:solidFill>
          <a:ln w="12700">
            <a:miter lim="400000"/>
          </a:ln>
        </p:spPr>
        <p:txBody>
          <a:bodyPr lIns="45719" rIns="45719" anchor="ctr"/>
          <a:lstStyle/>
          <a:p>
            <a:pPr algn="ctr">
              <a:defRPr sz="1600">
                <a:solidFill>
                  <a:srgbClr val="FFFFFF"/>
                </a:solidFill>
              </a:defRPr>
            </a:pPr>
          </a:p>
        </p:txBody>
      </p:sp>
      <p:sp>
        <p:nvSpPr>
          <p:cNvPr id="328" name="Rectangle 19"/>
          <p:cNvSpPr/>
          <p:nvPr/>
        </p:nvSpPr>
        <p:spPr>
          <a:xfrm>
            <a:off x="1486698" y="-374908"/>
            <a:ext cx="252001" cy="252001"/>
          </a:xfrm>
          <a:prstGeom prst="rect">
            <a:avLst/>
          </a:prstGeom>
          <a:solidFill>
            <a:srgbClr val="95C11F"/>
          </a:solidFill>
          <a:ln w="12700">
            <a:miter lim="400000"/>
          </a:ln>
        </p:spPr>
        <p:txBody>
          <a:bodyPr lIns="45719" rIns="45719" anchor="ctr"/>
          <a:lstStyle/>
          <a:p>
            <a:pPr algn="ctr">
              <a:defRPr sz="1600">
                <a:solidFill>
                  <a:srgbClr val="FFFFFF"/>
                </a:solidFill>
              </a:defRPr>
            </a:pPr>
          </a:p>
        </p:txBody>
      </p:sp>
      <p:sp>
        <p:nvSpPr>
          <p:cNvPr id="329" name="ZoneTexte 20"/>
          <p:cNvSpPr txBox="1"/>
          <p:nvPr/>
        </p:nvSpPr>
        <p:spPr>
          <a:xfrm>
            <a:off x="1779338" y="-384055"/>
            <a:ext cx="398885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pPr/>
            <a:r>
              <a:t>Colour of charts</a:t>
            </a:r>
          </a:p>
        </p:txBody>
      </p:sp>
      <p:sp>
        <p:nvSpPr>
          <p:cNvPr id="330" name="Rectangle 22"/>
          <p:cNvSpPr/>
          <p:nvPr/>
        </p:nvSpPr>
        <p:spPr>
          <a:xfrm>
            <a:off x="595025" y="-680435"/>
            <a:ext cx="252001" cy="252002"/>
          </a:xfrm>
          <a:prstGeom prst="rect">
            <a:avLst/>
          </a:prstGeom>
          <a:solidFill>
            <a:schemeClr val="accent6"/>
          </a:solidFill>
          <a:ln w="12700">
            <a:miter lim="400000"/>
          </a:ln>
        </p:spPr>
        <p:txBody>
          <a:bodyPr lIns="45719" rIns="45719" anchor="ctr"/>
          <a:lstStyle/>
          <a:p>
            <a:pPr algn="ctr">
              <a:defRPr sz="1600">
                <a:solidFill>
                  <a:srgbClr val="FFFFFF"/>
                </a:solidFill>
              </a:defRPr>
            </a:pPr>
          </a:p>
        </p:txBody>
      </p:sp>
      <p:sp>
        <p:nvSpPr>
          <p:cNvPr id="331" name="Rectangle 23"/>
          <p:cNvSpPr/>
          <p:nvPr/>
        </p:nvSpPr>
        <p:spPr>
          <a:xfrm>
            <a:off x="888728" y="-680435"/>
            <a:ext cx="252001" cy="252002"/>
          </a:xfrm>
          <a:prstGeom prst="rect">
            <a:avLst/>
          </a:prstGeom>
          <a:solidFill>
            <a:schemeClr val="accent4"/>
          </a:solidFill>
          <a:ln w="12700">
            <a:miter lim="400000"/>
          </a:ln>
        </p:spPr>
        <p:txBody>
          <a:bodyPr lIns="45719" rIns="45719" anchor="ctr"/>
          <a:lstStyle/>
          <a:p>
            <a:pPr algn="ctr">
              <a:defRPr sz="1600">
                <a:solidFill>
                  <a:srgbClr val="FFFFFF"/>
                </a:solidFill>
              </a:defRPr>
            </a:pPr>
          </a:p>
        </p:txBody>
      </p:sp>
      <p:sp>
        <p:nvSpPr>
          <p:cNvPr id="332" name="Rectangle 24"/>
          <p:cNvSpPr/>
          <p:nvPr/>
        </p:nvSpPr>
        <p:spPr>
          <a:xfrm>
            <a:off x="1185790" y="-680435"/>
            <a:ext cx="252001" cy="252002"/>
          </a:xfrm>
          <a:prstGeom prst="rect">
            <a:avLst/>
          </a:prstGeom>
          <a:solidFill>
            <a:schemeClr val="accent5"/>
          </a:solidFill>
          <a:ln w="12700">
            <a:miter lim="400000"/>
          </a:ln>
        </p:spPr>
        <p:txBody>
          <a:bodyPr lIns="45719" rIns="45719" anchor="ctr"/>
          <a:lstStyle/>
          <a:p>
            <a:pPr algn="ctr">
              <a:defRPr sz="1600">
                <a:solidFill>
                  <a:srgbClr val="FFFFFF"/>
                </a:solidFill>
              </a:defRPr>
            </a:pPr>
          </a:p>
        </p:txBody>
      </p:sp>
      <p:sp>
        <p:nvSpPr>
          <p:cNvPr id="333" name="Body Level One…"/>
          <p:cNvSpPr txBox="1"/>
          <p:nvPr>
            <p:ph type="body" sz="quarter" idx="1" hasCustomPrompt="1"/>
          </p:nvPr>
        </p:nvSpPr>
        <p:spPr>
          <a:xfrm>
            <a:off x="719137" y="981119"/>
            <a:ext cx="10751505" cy="360001"/>
          </a:xfrm>
          <a:prstGeom prst="rect">
            <a:avLst/>
          </a:prstGeom>
        </p:spPr>
        <p:txBody>
          <a:bodyPr/>
          <a:lstStyle>
            <a:lvl1pPr marL="0" indent="0">
              <a:buSzTx/>
              <a:buNone/>
              <a:defRPr sz="2000">
                <a:latin typeface="+mn-lt"/>
                <a:ea typeface="+mn-ea"/>
                <a:cs typeface="+mn-cs"/>
                <a:sym typeface="Tahoma"/>
              </a:defRPr>
            </a:lvl1pPr>
            <a:lvl2pPr marL="0" indent="457200">
              <a:buSzTx/>
              <a:buNone/>
              <a:defRPr sz="2000">
                <a:latin typeface="+mn-lt"/>
                <a:ea typeface="+mn-ea"/>
                <a:cs typeface="+mn-cs"/>
                <a:sym typeface="Tahoma"/>
              </a:defRPr>
            </a:lvl2pPr>
            <a:lvl3pPr indent="914400">
              <a:defRPr sz="2000">
                <a:latin typeface="+mn-lt"/>
                <a:ea typeface="+mn-ea"/>
                <a:cs typeface="+mn-cs"/>
                <a:sym typeface="Tahoma"/>
              </a:defRPr>
            </a:lvl3pPr>
            <a:lvl4pPr indent="1371600">
              <a:defRPr sz="2000">
                <a:latin typeface="+mn-lt"/>
                <a:ea typeface="+mn-ea"/>
                <a:cs typeface="+mn-cs"/>
                <a:sym typeface="Tahoma"/>
              </a:defRPr>
            </a:lvl4pPr>
            <a:lvl5pPr indent="1828800">
              <a:defRPr sz="2000">
                <a:latin typeface="+mn-lt"/>
                <a:ea typeface="+mn-ea"/>
                <a:cs typeface="+mn-cs"/>
                <a:sym typeface="Tahoma"/>
              </a:defRPr>
            </a:lvl5pPr>
          </a:lstStyle>
          <a:p>
            <a:pPr/>
            <a:r>
              <a:t>Click to edit master subtitle style</a:t>
            </a:r>
          </a:p>
          <a:p>
            <a:pPr lvl="1"/>
            <a:r>
              <a:t/>
            </a:r>
          </a:p>
          <a:p>
            <a:pPr lvl="2"/>
            <a:r>
              <a:t/>
            </a:r>
          </a:p>
          <a:p>
            <a:pPr lvl="3"/>
            <a:r>
              <a:t/>
            </a:r>
          </a:p>
          <a:p>
            <a:pPr lvl="4"/>
            <a:r>
              <a:t/>
            </a:r>
          </a:p>
        </p:txBody>
      </p:sp>
      <p:sp>
        <p:nvSpPr>
          <p:cNvPr id="334" name="Click to edit master title style"/>
          <p:cNvSpPr txBox="1"/>
          <p:nvPr>
            <p:ph type="title" hasCustomPrompt="1"/>
          </p:nvPr>
        </p:nvSpPr>
        <p:spPr>
          <a:prstGeom prst="rect">
            <a:avLst/>
          </a:prstGeom>
        </p:spPr>
        <p:txBody>
          <a:bodyPr/>
          <a:lstStyle/>
          <a:p>
            <a:pPr/>
            <a:r>
              <a:t>Click to edit master title style</a:t>
            </a:r>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8_Charts">
    <p:spTree>
      <p:nvGrpSpPr>
        <p:cNvPr id="1" name=""/>
        <p:cNvGrpSpPr/>
        <p:nvPr/>
      </p:nvGrpSpPr>
      <p:grpSpPr>
        <a:xfrm>
          <a:off x="0" y="0"/>
          <a:ext cx="0" cy="0"/>
          <a:chOff x="0" y="0"/>
          <a:chExt cx="0" cy="0"/>
        </a:xfrm>
      </p:grpSpPr>
      <p:pic>
        <p:nvPicPr>
          <p:cNvPr id="341" name="Image 8" descr="Image 8"/>
          <p:cNvPicPr>
            <a:picLocks noChangeAspect="1"/>
          </p:cNvPicPr>
          <p:nvPr/>
        </p:nvPicPr>
        <p:blipFill>
          <a:blip r:embed="rId2">
            <a:extLst/>
          </a:blip>
          <a:stretch>
            <a:fillRect/>
          </a:stretch>
        </p:blipFill>
        <p:spPr>
          <a:xfrm>
            <a:off x="9989532" y="6268042"/>
            <a:ext cx="1587154" cy="395273"/>
          </a:xfrm>
          <a:prstGeom prst="rect">
            <a:avLst/>
          </a:prstGeom>
          <a:ln w="12700">
            <a:miter lim="400000"/>
          </a:ln>
        </p:spPr>
      </p:pic>
      <p:sp>
        <p:nvSpPr>
          <p:cNvPr id="342" name="Slide Number"/>
          <p:cNvSpPr txBox="1"/>
          <p:nvPr>
            <p:ph type="sldNum" sz="quarter" idx="2"/>
          </p:nvPr>
        </p:nvSpPr>
        <p:spPr>
          <a:prstGeom prst="rect">
            <a:avLst/>
          </a:prstGeom>
        </p:spPr>
        <p:txBody>
          <a:bodyPr/>
          <a:lstStyle/>
          <a:p>
            <a:pPr/>
            <a:fld id="{86CB4B4D-7CA3-9044-876B-883B54F8677D}" type="slidenum"/>
          </a:p>
        </p:txBody>
      </p:sp>
      <p:sp>
        <p:nvSpPr>
          <p:cNvPr id="343" name="Rectangle 7"/>
          <p:cNvSpPr/>
          <p:nvPr/>
        </p:nvSpPr>
        <p:spPr>
          <a:xfrm>
            <a:off x="-2" y="-374908"/>
            <a:ext cx="252002" cy="252001"/>
          </a:xfrm>
          <a:prstGeom prst="rect">
            <a:avLst/>
          </a:prstGeom>
          <a:solidFill>
            <a:schemeClr val="accent1"/>
          </a:solidFill>
          <a:ln w="12700">
            <a:miter lim="400000"/>
          </a:ln>
        </p:spPr>
        <p:txBody>
          <a:bodyPr lIns="45719" rIns="45719" anchor="ctr"/>
          <a:lstStyle/>
          <a:p>
            <a:pPr algn="ctr">
              <a:defRPr sz="1600">
                <a:solidFill>
                  <a:srgbClr val="FFFFFF"/>
                </a:solidFill>
              </a:defRPr>
            </a:pPr>
          </a:p>
        </p:txBody>
      </p:sp>
      <p:sp>
        <p:nvSpPr>
          <p:cNvPr id="344" name="ZoneTexte 8"/>
          <p:cNvSpPr txBox="1"/>
          <p:nvPr/>
        </p:nvSpPr>
        <p:spPr>
          <a:xfrm>
            <a:off x="887428" y="-384055"/>
            <a:ext cx="3988857"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pPr/>
            <a:r>
              <a:t>Colour of dashboards</a:t>
            </a:r>
          </a:p>
        </p:txBody>
      </p:sp>
      <p:sp>
        <p:nvSpPr>
          <p:cNvPr id="345" name="Rectangle 11"/>
          <p:cNvSpPr/>
          <p:nvPr/>
        </p:nvSpPr>
        <p:spPr>
          <a:xfrm>
            <a:off x="293702" y="-374908"/>
            <a:ext cx="252001" cy="252001"/>
          </a:xfrm>
          <a:prstGeom prst="rect">
            <a:avLst/>
          </a:prstGeom>
          <a:solidFill>
            <a:schemeClr val="accent2"/>
          </a:solidFill>
          <a:ln w="12700">
            <a:miter lim="400000"/>
          </a:ln>
        </p:spPr>
        <p:txBody>
          <a:bodyPr lIns="45719" rIns="45719" anchor="ctr"/>
          <a:lstStyle/>
          <a:p>
            <a:pPr algn="ctr">
              <a:defRPr sz="1600">
                <a:solidFill>
                  <a:srgbClr val="FFFFFF"/>
                </a:solidFill>
              </a:defRPr>
            </a:pPr>
          </a:p>
        </p:txBody>
      </p:sp>
      <p:sp>
        <p:nvSpPr>
          <p:cNvPr id="346" name="Rectangle 12"/>
          <p:cNvSpPr/>
          <p:nvPr/>
        </p:nvSpPr>
        <p:spPr>
          <a:xfrm>
            <a:off x="593137" y="-374908"/>
            <a:ext cx="252001" cy="252001"/>
          </a:xfrm>
          <a:prstGeom prst="rect">
            <a:avLst/>
          </a:prstGeom>
          <a:solidFill>
            <a:schemeClr val="accent6"/>
          </a:solidFill>
          <a:ln w="12700">
            <a:miter lim="400000"/>
          </a:ln>
        </p:spPr>
        <p:txBody>
          <a:bodyPr lIns="45719" rIns="45719" anchor="ctr"/>
          <a:lstStyle/>
          <a:p>
            <a:pPr algn="ctr">
              <a:defRPr sz="1600">
                <a:solidFill>
                  <a:srgbClr val="FFFFFF"/>
                </a:solidFill>
              </a:defRPr>
            </a:pPr>
          </a:p>
        </p:txBody>
      </p:sp>
      <p:sp>
        <p:nvSpPr>
          <p:cNvPr id="347" name="Body Level One…"/>
          <p:cNvSpPr txBox="1"/>
          <p:nvPr>
            <p:ph type="body" sz="quarter" idx="1" hasCustomPrompt="1"/>
          </p:nvPr>
        </p:nvSpPr>
        <p:spPr>
          <a:xfrm>
            <a:off x="719137" y="981119"/>
            <a:ext cx="10751505" cy="360001"/>
          </a:xfrm>
          <a:prstGeom prst="rect">
            <a:avLst/>
          </a:prstGeom>
        </p:spPr>
        <p:txBody>
          <a:bodyPr/>
          <a:lstStyle>
            <a:lvl1pPr marL="0" indent="0">
              <a:buSzTx/>
              <a:buNone/>
              <a:defRPr sz="2000">
                <a:latin typeface="+mn-lt"/>
                <a:ea typeface="+mn-ea"/>
                <a:cs typeface="+mn-cs"/>
                <a:sym typeface="Tahoma"/>
              </a:defRPr>
            </a:lvl1pPr>
            <a:lvl2pPr marL="0" indent="457200">
              <a:buSzTx/>
              <a:buNone/>
              <a:defRPr sz="2000">
                <a:latin typeface="+mn-lt"/>
                <a:ea typeface="+mn-ea"/>
                <a:cs typeface="+mn-cs"/>
                <a:sym typeface="Tahoma"/>
              </a:defRPr>
            </a:lvl2pPr>
            <a:lvl3pPr indent="914400">
              <a:defRPr sz="2000">
                <a:latin typeface="+mn-lt"/>
                <a:ea typeface="+mn-ea"/>
                <a:cs typeface="+mn-cs"/>
                <a:sym typeface="Tahoma"/>
              </a:defRPr>
            </a:lvl3pPr>
            <a:lvl4pPr indent="1371600">
              <a:defRPr sz="2000">
                <a:latin typeface="+mn-lt"/>
                <a:ea typeface="+mn-ea"/>
                <a:cs typeface="+mn-cs"/>
                <a:sym typeface="Tahoma"/>
              </a:defRPr>
            </a:lvl4pPr>
            <a:lvl5pPr indent="1828800">
              <a:defRPr sz="2000">
                <a:latin typeface="+mn-lt"/>
                <a:ea typeface="+mn-ea"/>
                <a:cs typeface="+mn-cs"/>
                <a:sym typeface="Tahoma"/>
              </a:defRPr>
            </a:lvl5pPr>
          </a:lstStyle>
          <a:p>
            <a:pPr/>
            <a:r>
              <a:t>Click to edit master subtitle style</a:t>
            </a:r>
          </a:p>
          <a:p>
            <a:pPr lvl="1"/>
            <a:r>
              <a:t/>
            </a:r>
          </a:p>
          <a:p>
            <a:pPr lvl="2"/>
            <a:r>
              <a:t/>
            </a:r>
          </a:p>
          <a:p>
            <a:pPr lvl="3"/>
            <a:r>
              <a:t/>
            </a:r>
          </a:p>
          <a:p>
            <a:pPr lvl="4"/>
            <a:r>
              <a:t/>
            </a:r>
          </a:p>
        </p:txBody>
      </p:sp>
      <p:sp>
        <p:nvSpPr>
          <p:cNvPr id="348" name="Click to edit master title style"/>
          <p:cNvSpPr txBox="1"/>
          <p:nvPr>
            <p:ph type="title" hasCustomPrompt="1"/>
          </p:nvPr>
        </p:nvSpPr>
        <p:spPr>
          <a:prstGeom prst="rect">
            <a:avLst/>
          </a:prstGeom>
        </p:spPr>
        <p:txBody>
          <a:bodyPr/>
          <a:lstStyle/>
          <a:p>
            <a:pPr/>
            <a:r>
              <a:t>Click to edit master title style</a:t>
            </a:r>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9_Contacts">
    <p:spTree>
      <p:nvGrpSpPr>
        <p:cNvPr id="1" name=""/>
        <p:cNvGrpSpPr/>
        <p:nvPr/>
      </p:nvGrpSpPr>
      <p:grpSpPr>
        <a:xfrm>
          <a:off x="0" y="0"/>
          <a:ext cx="0" cy="0"/>
          <a:chOff x="0" y="0"/>
          <a:chExt cx="0" cy="0"/>
        </a:xfrm>
      </p:grpSpPr>
      <p:pic>
        <p:nvPicPr>
          <p:cNvPr id="355" name="Image 8" descr="Image 8"/>
          <p:cNvPicPr>
            <a:picLocks noChangeAspect="1"/>
          </p:cNvPicPr>
          <p:nvPr/>
        </p:nvPicPr>
        <p:blipFill>
          <a:blip r:embed="rId2">
            <a:extLst/>
          </a:blip>
          <a:stretch>
            <a:fillRect/>
          </a:stretch>
        </p:blipFill>
        <p:spPr>
          <a:xfrm>
            <a:off x="9989532" y="6268042"/>
            <a:ext cx="1587154" cy="395273"/>
          </a:xfrm>
          <a:prstGeom prst="rect">
            <a:avLst/>
          </a:prstGeom>
          <a:ln w="12700">
            <a:miter lim="400000"/>
          </a:ln>
        </p:spPr>
      </p:pic>
      <p:sp>
        <p:nvSpPr>
          <p:cNvPr id="356" name="Slide Number"/>
          <p:cNvSpPr txBox="1"/>
          <p:nvPr>
            <p:ph type="sldNum" sz="quarter" idx="2"/>
          </p:nvPr>
        </p:nvSpPr>
        <p:spPr>
          <a:prstGeom prst="rect">
            <a:avLst/>
          </a:prstGeom>
        </p:spPr>
        <p:txBody>
          <a:bodyPr/>
          <a:lstStyle/>
          <a:p>
            <a:pPr/>
            <a:fld id="{86CB4B4D-7CA3-9044-876B-883B54F8677D}" type="slidenum"/>
          </a:p>
        </p:txBody>
      </p:sp>
      <p:sp>
        <p:nvSpPr>
          <p:cNvPr id="357" name="Body Level One…"/>
          <p:cNvSpPr txBox="1"/>
          <p:nvPr>
            <p:ph type="body" sz="quarter" idx="1" hasCustomPrompt="1"/>
          </p:nvPr>
        </p:nvSpPr>
        <p:spPr>
          <a:xfrm>
            <a:off x="1669256" y="2609850"/>
            <a:ext cx="2159953" cy="1080000"/>
          </a:xfrm>
          <a:prstGeom prst="rect">
            <a:avLst/>
          </a:prstGeom>
        </p:spPr>
        <p:txBody>
          <a:bodyPr/>
          <a:lstStyle>
            <a:lvl1pPr marL="0" indent="0">
              <a:spcBef>
                <a:spcPts val="0"/>
              </a:spcBef>
              <a:buSzTx/>
              <a:buNone/>
              <a:defRPr sz="1200"/>
            </a:lvl1pPr>
            <a:lvl2pPr marL="0" indent="0">
              <a:spcBef>
                <a:spcPts val="0"/>
              </a:spcBef>
              <a:buSzTx/>
              <a:buNone/>
              <a:defRPr sz="1200"/>
            </a:lvl2pPr>
            <a:lvl3pPr indent="538162">
              <a:spcBef>
                <a:spcPts val="0"/>
              </a:spcBef>
              <a:defRPr sz="1200"/>
            </a:lvl3pPr>
            <a:lvl4pPr indent="538162">
              <a:spcBef>
                <a:spcPts val="0"/>
              </a:spcBef>
              <a:defRPr sz="1200"/>
            </a:lvl4pPr>
            <a:lvl5pPr>
              <a:spcBef>
                <a:spcPts val="0"/>
              </a:spcBef>
              <a:defRPr sz="1200"/>
            </a:lvl5pPr>
          </a:lstStyle>
          <a:p>
            <a:pPr/>
            <a:r>
              <a:t>Click to edit                           master text style</a:t>
            </a:r>
          </a:p>
          <a:p>
            <a:pPr lvl="1"/>
            <a:r>
              <a:t/>
            </a:r>
          </a:p>
          <a:p>
            <a:pPr lvl="2"/>
            <a:r>
              <a:t/>
            </a:r>
          </a:p>
          <a:p>
            <a:pPr lvl="3"/>
            <a:r>
              <a:t/>
            </a:r>
          </a:p>
          <a:p>
            <a:pPr lvl="4"/>
            <a:r>
              <a:t/>
            </a:r>
          </a:p>
        </p:txBody>
      </p:sp>
      <p:sp>
        <p:nvSpPr>
          <p:cNvPr id="358" name="Espace réservé pour une image  2"/>
          <p:cNvSpPr/>
          <p:nvPr>
            <p:ph type="pic" sz="quarter" idx="21"/>
          </p:nvPr>
        </p:nvSpPr>
        <p:spPr>
          <a:xfrm>
            <a:off x="721227" y="2539344"/>
            <a:ext cx="720001" cy="1025388"/>
          </a:xfrm>
          <a:prstGeom prst="rect">
            <a:avLst/>
          </a:prstGeom>
        </p:spPr>
        <p:txBody>
          <a:bodyPr lIns="91439" tIns="45719" rIns="91439" bIns="45719">
            <a:noAutofit/>
          </a:bodyPr>
          <a:lstStyle/>
          <a:p>
            <a:pPr/>
          </a:p>
        </p:txBody>
      </p:sp>
      <p:sp>
        <p:nvSpPr>
          <p:cNvPr id="359" name="Connecteur droit 13"/>
          <p:cNvSpPr/>
          <p:nvPr/>
        </p:nvSpPr>
        <p:spPr>
          <a:xfrm>
            <a:off x="719137" y="2173289"/>
            <a:ext cx="721520" cy="1"/>
          </a:xfrm>
          <a:prstGeom prst="line">
            <a:avLst/>
          </a:prstGeom>
          <a:ln w="38100">
            <a:solidFill>
              <a:schemeClr val="accent1"/>
            </a:solidFill>
            <a:miter/>
          </a:ln>
        </p:spPr>
        <p:txBody>
          <a:bodyPr lIns="45719" rIns="45719"/>
          <a:lstStyle/>
          <a:p>
            <a:pPr/>
          </a:p>
        </p:txBody>
      </p:sp>
      <p:sp>
        <p:nvSpPr>
          <p:cNvPr id="360" name="Espace réservé du texte 10"/>
          <p:cNvSpPr/>
          <p:nvPr>
            <p:ph type="body" sz="quarter" idx="22" hasCustomPrompt="1"/>
          </p:nvPr>
        </p:nvSpPr>
        <p:spPr>
          <a:xfrm>
            <a:off x="5491162" y="2609850"/>
            <a:ext cx="2159953" cy="1080000"/>
          </a:xfrm>
          <a:prstGeom prst="rect">
            <a:avLst/>
          </a:prstGeom>
        </p:spPr>
        <p:txBody>
          <a:bodyPr/>
          <a:lstStyle>
            <a:lvl1pPr marL="0" indent="0">
              <a:spcBef>
                <a:spcPts val="0"/>
              </a:spcBef>
              <a:buSzTx/>
              <a:buNone/>
              <a:defRPr sz="1200"/>
            </a:lvl1pPr>
          </a:lstStyle>
          <a:p>
            <a:pPr/>
            <a:r>
              <a:t>Click to edit                           master text style</a:t>
            </a:r>
          </a:p>
        </p:txBody>
      </p:sp>
      <p:sp>
        <p:nvSpPr>
          <p:cNvPr id="361" name="Espace réservé pour une image  2"/>
          <p:cNvSpPr/>
          <p:nvPr>
            <p:ph type="pic" sz="quarter" idx="23"/>
          </p:nvPr>
        </p:nvSpPr>
        <p:spPr>
          <a:xfrm>
            <a:off x="4543133" y="2539344"/>
            <a:ext cx="720001" cy="1025388"/>
          </a:xfrm>
          <a:prstGeom prst="rect">
            <a:avLst/>
          </a:prstGeom>
        </p:spPr>
        <p:txBody>
          <a:bodyPr lIns="91439" tIns="45719" rIns="91439" bIns="45719">
            <a:noAutofit/>
          </a:bodyPr>
          <a:lstStyle/>
          <a:p>
            <a:pPr/>
          </a:p>
        </p:txBody>
      </p:sp>
      <p:sp>
        <p:nvSpPr>
          <p:cNvPr id="362" name="Connecteur droit 16"/>
          <p:cNvSpPr/>
          <p:nvPr/>
        </p:nvSpPr>
        <p:spPr>
          <a:xfrm>
            <a:off x="4541044" y="2173289"/>
            <a:ext cx="721519" cy="1"/>
          </a:xfrm>
          <a:prstGeom prst="line">
            <a:avLst/>
          </a:prstGeom>
          <a:ln w="38100">
            <a:solidFill>
              <a:schemeClr val="accent1"/>
            </a:solidFill>
            <a:miter/>
          </a:ln>
        </p:spPr>
        <p:txBody>
          <a:bodyPr lIns="45719" rIns="45719"/>
          <a:lstStyle/>
          <a:p>
            <a:pPr/>
          </a:p>
        </p:txBody>
      </p:sp>
      <p:sp>
        <p:nvSpPr>
          <p:cNvPr id="363" name="Rectangle 20"/>
          <p:cNvSpPr/>
          <p:nvPr/>
        </p:nvSpPr>
        <p:spPr>
          <a:xfrm>
            <a:off x="-2" y="-374908"/>
            <a:ext cx="252002" cy="252001"/>
          </a:xfrm>
          <a:prstGeom prst="rect">
            <a:avLst/>
          </a:prstGeom>
          <a:solidFill>
            <a:schemeClr val="accent1"/>
          </a:solidFill>
          <a:ln w="12700">
            <a:miter lim="400000"/>
          </a:ln>
        </p:spPr>
        <p:txBody>
          <a:bodyPr lIns="45719" rIns="45719" anchor="ctr"/>
          <a:lstStyle/>
          <a:p>
            <a:pPr algn="ctr">
              <a:defRPr sz="1600">
                <a:solidFill>
                  <a:srgbClr val="FFFFFF"/>
                </a:solidFill>
              </a:defRPr>
            </a:pPr>
          </a:p>
        </p:txBody>
      </p:sp>
      <p:sp>
        <p:nvSpPr>
          <p:cNvPr id="364" name="ZoneTexte 21"/>
          <p:cNvSpPr txBox="1"/>
          <p:nvPr/>
        </p:nvSpPr>
        <p:spPr>
          <a:xfrm>
            <a:off x="591421" y="-384055"/>
            <a:ext cx="398885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pPr/>
            <a:r>
              <a:t>Colour of texts</a:t>
            </a:r>
          </a:p>
        </p:txBody>
      </p:sp>
      <p:sp>
        <p:nvSpPr>
          <p:cNvPr id="365" name="Rectangle 22"/>
          <p:cNvSpPr/>
          <p:nvPr/>
        </p:nvSpPr>
        <p:spPr>
          <a:xfrm>
            <a:off x="293702" y="-374908"/>
            <a:ext cx="252001" cy="252001"/>
          </a:xfrm>
          <a:prstGeom prst="rect">
            <a:avLst/>
          </a:prstGeom>
          <a:solidFill>
            <a:schemeClr val="accent6"/>
          </a:solidFill>
          <a:ln w="12700">
            <a:miter lim="400000"/>
          </a:ln>
        </p:spPr>
        <p:txBody>
          <a:bodyPr lIns="45719" rIns="45719" anchor="ctr"/>
          <a:lstStyle/>
          <a:p>
            <a:pPr algn="ctr">
              <a:defRPr sz="1600">
                <a:solidFill>
                  <a:srgbClr val="FFFFFF"/>
                </a:solidFill>
              </a:defRPr>
            </a:pPr>
          </a:p>
        </p:txBody>
      </p:sp>
      <p:sp>
        <p:nvSpPr>
          <p:cNvPr id="366" name="Click to edit master title style"/>
          <p:cNvSpPr txBox="1"/>
          <p:nvPr>
            <p:ph type="title" hasCustomPrompt="1"/>
          </p:nvPr>
        </p:nvSpPr>
        <p:spPr>
          <a:prstGeom prst="rect">
            <a:avLst/>
          </a:prstGeom>
        </p:spPr>
        <p:txBody>
          <a:bodyPr/>
          <a:lstStyle/>
          <a:p>
            <a:pPr/>
            <a:r>
              <a:t>Click to edit master title style</a:t>
            </a:r>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0_BackCover">
    <p:spTree>
      <p:nvGrpSpPr>
        <p:cNvPr id="1" name=""/>
        <p:cNvGrpSpPr/>
        <p:nvPr/>
      </p:nvGrpSpPr>
      <p:grpSpPr>
        <a:xfrm>
          <a:off x="0" y="0"/>
          <a:ext cx="0" cy="0"/>
          <a:chOff x="0" y="0"/>
          <a:chExt cx="0" cy="0"/>
        </a:xfrm>
      </p:grpSpPr>
      <p:pic>
        <p:nvPicPr>
          <p:cNvPr id="373" name="Image 8" descr="Image 8"/>
          <p:cNvPicPr>
            <a:picLocks noChangeAspect="1"/>
          </p:cNvPicPr>
          <p:nvPr/>
        </p:nvPicPr>
        <p:blipFill>
          <a:blip r:embed="rId2">
            <a:extLst/>
          </a:blip>
          <a:stretch>
            <a:fillRect/>
          </a:stretch>
        </p:blipFill>
        <p:spPr>
          <a:xfrm>
            <a:off x="9989532" y="6268042"/>
            <a:ext cx="1587154" cy="395273"/>
          </a:xfrm>
          <a:prstGeom prst="rect">
            <a:avLst/>
          </a:prstGeom>
          <a:ln w="12700">
            <a:miter lim="400000"/>
          </a:ln>
        </p:spPr>
      </p:pic>
      <p:pic>
        <p:nvPicPr>
          <p:cNvPr id="374" name="Image 11" descr="Image 11"/>
          <p:cNvPicPr>
            <a:picLocks noChangeAspect="1"/>
          </p:cNvPicPr>
          <p:nvPr/>
        </p:nvPicPr>
        <p:blipFill>
          <a:blip r:embed="rId3">
            <a:extLst/>
          </a:blip>
          <a:stretch>
            <a:fillRect/>
          </a:stretch>
        </p:blipFill>
        <p:spPr>
          <a:xfrm>
            <a:off x="0" y="-8097"/>
            <a:ext cx="11466577" cy="6113693"/>
          </a:xfrm>
          <a:prstGeom prst="rect">
            <a:avLst/>
          </a:prstGeom>
          <a:ln w="12700">
            <a:miter lim="400000"/>
          </a:ln>
        </p:spPr>
      </p:pic>
      <p:sp>
        <p:nvSpPr>
          <p:cNvPr id="375" name="Slide Number"/>
          <p:cNvSpPr txBox="1"/>
          <p:nvPr>
            <p:ph type="sldNum" sz="quarter" idx="2"/>
          </p:nvPr>
        </p:nvSpPr>
        <p:spPr>
          <a:prstGeom prst="rect">
            <a:avLst/>
          </a:prstGeom>
        </p:spPr>
        <p:txBody>
          <a:bodyPr/>
          <a:lstStyle/>
          <a:p>
            <a:pPr/>
            <a:fld id="{86CB4B4D-7CA3-9044-876B-883B54F8677D}" type="slidenum"/>
          </a:p>
        </p:txBody>
      </p:sp>
      <p:sp>
        <p:nvSpPr>
          <p:cNvPr id="376" name="ZoneTexte 17"/>
          <p:cNvSpPr txBox="1"/>
          <p:nvPr/>
        </p:nvSpPr>
        <p:spPr>
          <a:xfrm>
            <a:off x="297719" y="-384055"/>
            <a:ext cx="398885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pPr/>
            <a:r>
              <a:t>Colour of texts</a:t>
            </a:r>
          </a:p>
        </p:txBody>
      </p:sp>
      <p:sp>
        <p:nvSpPr>
          <p:cNvPr id="377" name="Rectangle 20"/>
          <p:cNvSpPr/>
          <p:nvPr/>
        </p:nvSpPr>
        <p:spPr>
          <a:xfrm>
            <a:off x="-1" y="-374908"/>
            <a:ext cx="252002" cy="252001"/>
          </a:xfrm>
          <a:prstGeom prst="rect">
            <a:avLst/>
          </a:prstGeom>
          <a:solidFill>
            <a:srgbClr val="FFFFFF"/>
          </a:solidFill>
          <a:ln w="12700">
            <a:miter lim="400000"/>
          </a:ln>
        </p:spPr>
        <p:txBody>
          <a:bodyPr lIns="45719" rIns="45719" anchor="ctr"/>
          <a:lstStyle/>
          <a:p>
            <a:pPr algn="ctr">
              <a:defRPr sz="1600">
                <a:solidFill>
                  <a:srgbClr val="FFFFFF"/>
                </a:solidFill>
              </a:defRPr>
            </a:pPr>
          </a:p>
        </p:txBody>
      </p:sp>
      <p:sp>
        <p:nvSpPr>
          <p:cNvPr id="378" name="Click to edit master text style"/>
          <p:cNvSpPr txBox="1"/>
          <p:nvPr>
            <p:ph type="title" hasCustomPrompt="1"/>
          </p:nvPr>
        </p:nvSpPr>
        <p:spPr>
          <a:xfrm>
            <a:off x="718622" y="1706796"/>
            <a:ext cx="7806813" cy="612001"/>
          </a:xfrm>
          <a:prstGeom prst="rect">
            <a:avLst/>
          </a:prstGeom>
        </p:spPr>
        <p:txBody>
          <a:bodyPr anchor="t"/>
          <a:lstStyle>
            <a:lvl1pPr>
              <a:defRPr sz="3200">
                <a:solidFill>
                  <a:srgbClr val="FFFFFF"/>
                </a:solidFill>
              </a:defRPr>
            </a:lvl1pPr>
          </a:lstStyle>
          <a:p>
            <a:pPr/>
            <a:r>
              <a:t>Click to edit master text style</a:t>
            </a:r>
          </a:p>
        </p:txBody>
      </p:sp>
      <p:sp>
        <p:nvSpPr>
          <p:cNvPr id="379" name="Body Level One…"/>
          <p:cNvSpPr txBox="1"/>
          <p:nvPr>
            <p:ph type="body" sz="quarter" idx="1" hasCustomPrompt="1"/>
          </p:nvPr>
        </p:nvSpPr>
        <p:spPr>
          <a:xfrm>
            <a:off x="719931" y="3290094"/>
            <a:ext cx="2844001" cy="1080001"/>
          </a:xfrm>
          <a:prstGeom prst="rect">
            <a:avLst/>
          </a:prstGeom>
        </p:spPr>
        <p:txBody>
          <a:bodyPr/>
          <a:lstStyle>
            <a:lvl1pPr marL="0" indent="0">
              <a:spcBef>
                <a:spcPts val="0"/>
              </a:spcBef>
              <a:buSzTx/>
              <a:buNone/>
              <a:defRPr sz="800">
                <a:solidFill>
                  <a:srgbClr val="FFFFFF"/>
                </a:solidFill>
                <a:latin typeface="+mn-lt"/>
                <a:ea typeface="+mn-ea"/>
                <a:cs typeface="+mn-cs"/>
                <a:sym typeface="Tahoma"/>
              </a:defRPr>
            </a:lvl1pPr>
            <a:lvl2pPr marL="0" indent="0">
              <a:spcBef>
                <a:spcPts val="0"/>
              </a:spcBef>
              <a:buSzTx/>
              <a:buNone/>
              <a:defRPr sz="800">
                <a:solidFill>
                  <a:srgbClr val="FFFFFF"/>
                </a:solidFill>
                <a:latin typeface="+mn-lt"/>
                <a:ea typeface="+mn-ea"/>
                <a:cs typeface="+mn-cs"/>
                <a:sym typeface="Tahoma"/>
              </a:defRPr>
            </a:lvl2pPr>
            <a:lvl3pPr indent="538162">
              <a:spcBef>
                <a:spcPts val="0"/>
              </a:spcBef>
              <a:defRPr sz="800">
                <a:solidFill>
                  <a:srgbClr val="FFFFFF"/>
                </a:solidFill>
                <a:latin typeface="+mn-lt"/>
                <a:ea typeface="+mn-ea"/>
                <a:cs typeface="+mn-cs"/>
                <a:sym typeface="Tahoma"/>
              </a:defRPr>
            </a:lvl3pPr>
            <a:lvl4pPr indent="538162">
              <a:spcBef>
                <a:spcPts val="0"/>
              </a:spcBef>
              <a:defRPr sz="800">
                <a:solidFill>
                  <a:srgbClr val="FFFFFF"/>
                </a:solidFill>
                <a:latin typeface="+mn-lt"/>
                <a:ea typeface="+mn-ea"/>
                <a:cs typeface="+mn-cs"/>
                <a:sym typeface="Tahoma"/>
              </a:defRPr>
            </a:lvl4pPr>
            <a:lvl5pPr>
              <a:spcBef>
                <a:spcPts val="0"/>
              </a:spcBef>
              <a:defRPr sz="800">
                <a:solidFill>
                  <a:srgbClr val="FFFFFF"/>
                </a:solidFill>
                <a:latin typeface="+mn-lt"/>
                <a:ea typeface="+mn-ea"/>
                <a:cs typeface="+mn-cs"/>
                <a:sym typeface="Tahoma"/>
              </a:defRPr>
            </a:lvl5pPr>
          </a:lstStyle>
          <a:p>
            <a:pPr/>
            <a:r>
              <a:t>Text on several lines.</a:t>
            </a:r>
          </a:p>
          <a:p>
            <a:pPr lvl="1"/>
            <a:r>
              <a:t/>
            </a:r>
          </a:p>
          <a:p>
            <a:pPr lvl="2"/>
            <a:r>
              <a:t/>
            </a:r>
          </a:p>
          <a:p>
            <a:pPr lvl="3"/>
            <a:r>
              <a:t/>
            </a:r>
          </a:p>
          <a:p>
            <a:pPr lvl="4"/>
            <a:r>
              <a:t/>
            </a:r>
          </a:p>
        </p:txBody>
      </p:sp>
      <p:sp>
        <p:nvSpPr>
          <p:cNvPr id="380" name="Connecteur droit 47"/>
          <p:cNvSpPr/>
          <p:nvPr/>
        </p:nvSpPr>
        <p:spPr>
          <a:xfrm>
            <a:off x="719137" y="2512218"/>
            <a:ext cx="721520" cy="1"/>
          </a:xfrm>
          <a:prstGeom prst="line">
            <a:avLst/>
          </a:prstGeom>
          <a:ln w="38100">
            <a:solidFill>
              <a:srgbClr val="FFFFFF"/>
            </a:solidFill>
            <a:miter/>
          </a:ln>
        </p:spPr>
        <p:txBody>
          <a:bodyPr lIns="45719" rIns="45719"/>
          <a:lstStyle/>
          <a:p>
            <a:pPr/>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pic>
        <p:nvPicPr>
          <p:cNvPr id="387" name="Image 8" descr="Image 8"/>
          <p:cNvPicPr>
            <a:picLocks noChangeAspect="1"/>
          </p:cNvPicPr>
          <p:nvPr/>
        </p:nvPicPr>
        <p:blipFill>
          <a:blip r:embed="rId2">
            <a:extLst/>
          </a:blip>
          <a:stretch>
            <a:fillRect/>
          </a:stretch>
        </p:blipFill>
        <p:spPr>
          <a:xfrm>
            <a:off x="9989532" y="6268042"/>
            <a:ext cx="1587154" cy="395273"/>
          </a:xfrm>
          <a:prstGeom prst="rect">
            <a:avLst/>
          </a:prstGeom>
          <a:ln w="12700">
            <a:miter lim="400000"/>
          </a:ln>
        </p:spPr>
      </p:pic>
      <p:sp>
        <p:nvSpPr>
          <p:cNvPr id="388" name="Title"/>
          <p:cNvSpPr txBox="1"/>
          <p:nvPr>
            <p:ph type="title" hasCustomPrompt="1"/>
          </p:nvPr>
        </p:nvSpPr>
        <p:spPr>
          <a:xfrm>
            <a:off x="719137" y="349140"/>
            <a:ext cx="10751505" cy="936001"/>
          </a:xfrm>
          <a:prstGeom prst="rect">
            <a:avLst/>
          </a:prstGeom>
        </p:spPr>
        <p:txBody>
          <a:bodyPr anchor="t"/>
          <a:lstStyle/>
          <a:p>
            <a:pPr/>
            <a:r>
              <a:t>Title</a:t>
            </a:r>
          </a:p>
        </p:txBody>
      </p:sp>
      <p:sp>
        <p:nvSpPr>
          <p:cNvPr id="3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content">
    <p:spTree>
      <p:nvGrpSpPr>
        <p:cNvPr id="1" name=""/>
        <p:cNvGrpSpPr/>
        <p:nvPr/>
      </p:nvGrpSpPr>
      <p:grpSpPr>
        <a:xfrm>
          <a:off x="0" y="0"/>
          <a:ext cx="0" cy="0"/>
          <a:chOff x="0" y="0"/>
          <a:chExt cx="0" cy="0"/>
        </a:xfrm>
      </p:grpSpPr>
      <p:pic>
        <p:nvPicPr>
          <p:cNvPr id="396" name="Image 8" descr="Image 8"/>
          <p:cNvPicPr>
            <a:picLocks noChangeAspect="1"/>
          </p:cNvPicPr>
          <p:nvPr/>
        </p:nvPicPr>
        <p:blipFill>
          <a:blip r:embed="rId2">
            <a:extLst/>
          </a:blip>
          <a:stretch>
            <a:fillRect/>
          </a:stretch>
        </p:blipFill>
        <p:spPr>
          <a:xfrm>
            <a:off x="9989532" y="6268042"/>
            <a:ext cx="1587154" cy="395273"/>
          </a:xfrm>
          <a:prstGeom prst="rect">
            <a:avLst/>
          </a:prstGeom>
          <a:ln w="12700">
            <a:miter lim="400000"/>
          </a:ln>
        </p:spPr>
      </p:pic>
      <p:pic>
        <p:nvPicPr>
          <p:cNvPr id="397" name="Picture 1" descr="Picture 1"/>
          <p:cNvPicPr>
            <a:picLocks noChangeAspect="1"/>
          </p:cNvPicPr>
          <p:nvPr/>
        </p:nvPicPr>
        <p:blipFill>
          <a:blip r:embed="rId3">
            <a:extLst/>
          </a:blip>
          <a:stretch>
            <a:fillRect/>
          </a:stretch>
        </p:blipFill>
        <p:spPr>
          <a:xfrm>
            <a:off x="-15875" y="1"/>
            <a:ext cx="12192000" cy="1877485"/>
          </a:xfrm>
          <a:prstGeom prst="rect">
            <a:avLst/>
          </a:prstGeom>
          <a:ln w="12700">
            <a:miter lim="400000"/>
          </a:ln>
        </p:spPr>
      </p:pic>
      <p:sp>
        <p:nvSpPr>
          <p:cNvPr id="398" name="Title"/>
          <p:cNvSpPr txBox="1"/>
          <p:nvPr>
            <p:ph type="title" hasCustomPrompt="1"/>
          </p:nvPr>
        </p:nvSpPr>
        <p:spPr>
          <a:xfrm>
            <a:off x="719137" y="349140"/>
            <a:ext cx="10751505" cy="936001"/>
          </a:xfrm>
          <a:prstGeom prst="rect">
            <a:avLst/>
          </a:prstGeom>
        </p:spPr>
        <p:txBody>
          <a:bodyPr anchor="t"/>
          <a:lstStyle/>
          <a:p>
            <a:pPr/>
            <a:r>
              <a:t>Title</a:t>
            </a:r>
          </a:p>
        </p:txBody>
      </p:sp>
      <p:sp>
        <p:nvSpPr>
          <p:cNvPr id="399" name="Body Level One…"/>
          <p:cNvSpPr txBox="1"/>
          <p:nvPr>
            <p:ph type="body" idx="1" hasCustomPrompt="1"/>
          </p:nvPr>
        </p:nvSpPr>
        <p:spPr>
          <a:xfrm>
            <a:off x="687917" y="1979085"/>
            <a:ext cx="10784417" cy="3956050"/>
          </a:xfrm>
          <a:prstGeom prst="rect">
            <a:avLst/>
          </a:prstGeom>
        </p:spPr>
        <p:txBody>
          <a:bodyPr/>
          <a:lstStyle>
            <a:lvl1pPr>
              <a:buBlip>
                <a:blip r:embed="rId4"/>
              </a:buBlip>
            </a:lvl1pPr>
            <a:lvl2pPr marL="625475" indent="-269875">
              <a:buBlip>
                <a:blip r:embed="rId5"/>
              </a:buBlip>
            </a:lvl2pPr>
            <a:lvl3pPr indent="719137"/>
          </a:lstStyle>
          <a:p>
            <a:pPr/>
            <a:r>
              <a:t>Text level one</a:t>
            </a:r>
          </a:p>
          <a:p>
            <a:pPr lvl="1"/>
            <a:r>
              <a:t/>
            </a:r>
          </a:p>
          <a:p>
            <a:pPr lvl="2"/>
            <a:r>
              <a:t/>
            </a:r>
          </a:p>
          <a:p>
            <a:pPr lvl="3"/>
            <a:r>
              <a:t/>
            </a:r>
          </a:p>
          <a:p>
            <a:pPr lvl="4"/>
            <a:r>
              <a:t/>
            </a:r>
          </a:p>
        </p:txBody>
      </p:sp>
      <p:sp>
        <p:nvSpPr>
          <p:cNvPr id="400" name="Rectangle 5"/>
          <p:cNvSpPr/>
          <p:nvPr/>
        </p:nvSpPr>
        <p:spPr>
          <a:xfrm>
            <a:off x="3" y="6706469"/>
            <a:ext cx="12209611" cy="166578"/>
          </a:xfrm>
          <a:prstGeom prst="rect">
            <a:avLst/>
          </a:prstGeom>
          <a:gradFill>
            <a:gsLst>
              <a:gs pos="0">
                <a:schemeClr val="accent1"/>
              </a:gs>
              <a:gs pos="33000">
                <a:schemeClr val="accent3"/>
              </a:gs>
              <a:gs pos="62413">
                <a:schemeClr val="accent4"/>
              </a:gs>
              <a:gs pos="100000">
                <a:schemeClr val="accent5"/>
              </a:gs>
            </a:gsLst>
          </a:gradFill>
          <a:ln w="12700">
            <a:miter lim="400000"/>
          </a:ln>
        </p:spPr>
        <p:txBody>
          <a:bodyPr lIns="45719" rIns="45719" anchor="ctr"/>
          <a:lstStyle/>
          <a:p>
            <a:pPr algn="ctr">
              <a:defRPr>
                <a:solidFill>
                  <a:srgbClr val="FFFFFF"/>
                </a:solidFill>
              </a:defRPr>
            </a:pPr>
          </a:p>
        </p:txBody>
      </p:sp>
      <p:sp>
        <p:nvSpPr>
          <p:cNvPr id="401" name="Slide Number"/>
          <p:cNvSpPr txBox="1"/>
          <p:nvPr>
            <p:ph type="sldNum" sz="quarter" idx="2"/>
          </p:nvPr>
        </p:nvSpPr>
        <p:spPr>
          <a:xfrm>
            <a:off x="8737600" y="617220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_Cover Sopra Steria">
    <p:spTree>
      <p:nvGrpSpPr>
        <p:cNvPr id="1" name=""/>
        <p:cNvGrpSpPr/>
        <p:nvPr/>
      </p:nvGrpSpPr>
      <p:grpSpPr>
        <a:xfrm>
          <a:off x="0" y="0"/>
          <a:ext cx="0" cy="0"/>
          <a:chOff x="0" y="0"/>
          <a:chExt cx="0" cy="0"/>
        </a:xfrm>
      </p:grpSpPr>
      <p:sp>
        <p:nvSpPr>
          <p:cNvPr id="408" name="Body Level One…"/>
          <p:cNvSpPr txBox="1"/>
          <p:nvPr>
            <p:ph type="body" sz="quarter" idx="1"/>
          </p:nvPr>
        </p:nvSpPr>
        <p:spPr>
          <a:xfrm>
            <a:off x="728135" y="4598820"/>
            <a:ext cx="7300429" cy="410370"/>
          </a:xfrm>
          <a:prstGeom prst="rect">
            <a:avLst/>
          </a:prstGeom>
        </p:spPr>
        <p:txBody>
          <a:bodyPr/>
          <a:lstStyle>
            <a:lvl1pPr>
              <a:buBlip>
                <a:blip r:embed="rId2"/>
              </a:buBlip>
              <a:defRPr>
                <a:solidFill>
                  <a:schemeClr val="accent1"/>
                </a:solidFill>
              </a:defRPr>
            </a:lvl1pPr>
            <a:lvl2pPr marL="625475" indent="-269875">
              <a:buBlip>
                <a:blip r:embed="rId3"/>
              </a:buBlip>
              <a:defRPr>
                <a:solidFill>
                  <a:schemeClr val="accent1"/>
                </a:solidFill>
              </a:defRPr>
            </a:lvl2pPr>
            <a:lvl3pPr indent="719137">
              <a:defRPr>
                <a:solidFill>
                  <a:schemeClr val="accent1"/>
                </a:solidFill>
              </a:defRPr>
            </a:lvl3pPr>
            <a:lvl4pPr>
              <a:defRPr>
                <a:solidFill>
                  <a:schemeClr val="accent1"/>
                </a:solidFill>
              </a:defRPr>
            </a:lvl4pPr>
            <a:lvl5pPr>
              <a:defRPr>
                <a:solidFill>
                  <a:schemeClr val="accent1"/>
                </a:solidFill>
              </a:defRPr>
            </a:lvl5pPr>
          </a:lstStyle>
          <a:p>
            <a:pPr/>
            <a:r>
              <a:t>Body Level One</a:t>
            </a:r>
          </a:p>
          <a:p>
            <a:pPr lvl="1"/>
            <a:r>
              <a:t>Body Level Two</a:t>
            </a:r>
          </a:p>
          <a:p>
            <a:pPr lvl="2"/>
            <a:r>
              <a:t>Body Level Three</a:t>
            </a:r>
          </a:p>
          <a:p>
            <a:pPr lvl="3"/>
            <a:r>
              <a:t>Body Level Four</a:t>
            </a:r>
          </a:p>
          <a:p>
            <a:pPr lvl="4"/>
            <a:r>
              <a:t>Body Level Five</a:t>
            </a:r>
          </a:p>
        </p:txBody>
      </p:sp>
      <p:sp>
        <p:nvSpPr>
          <p:cNvPr id="409" name="Title Text"/>
          <p:cNvSpPr txBox="1"/>
          <p:nvPr>
            <p:ph type="title"/>
          </p:nvPr>
        </p:nvSpPr>
        <p:spPr>
          <a:xfrm>
            <a:off x="735845" y="4017495"/>
            <a:ext cx="7292718" cy="566282"/>
          </a:xfrm>
          <a:prstGeom prst="rect">
            <a:avLst/>
          </a:prstGeom>
        </p:spPr>
        <p:txBody>
          <a:bodyPr anchor="t"/>
          <a:lstStyle>
            <a:lvl1pPr>
              <a:defRPr>
                <a:solidFill>
                  <a:schemeClr val="accent6"/>
                </a:solidFill>
              </a:defRPr>
            </a:lvl1pPr>
          </a:lstStyle>
          <a:p>
            <a:pPr/>
            <a:r>
              <a:t>Title Text</a:t>
            </a:r>
          </a:p>
        </p:txBody>
      </p:sp>
      <p:pic>
        <p:nvPicPr>
          <p:cNvPr id="410" name="Picture 12" descr="Picture 12"/>
          <p:cNvPicPr>
            <a:picLocks noChangeAspect="1"/>
          </p:cNvPicPr>
          <p:nvPr/>
        </p:nvPicPr>
        <p:blipFill>
          <a:blip r:embed="rId4">
            <a:extLst/>
          </a:blip>
          <a:stretch>
            <a:fillRect/>
          </a:stretch>
        </p:blipFill>
        <p:spPr>
          <a:xfrm>
            <a:off x="8463516" y="1"/>
            <a:ext cx="3728484" cy="928560"/>
          </a:xfrm>
          <a:prstGeom prst="rect">
            <a:avLst/>
          </a:prstGeom>
          <a:ln w="12700">
            <a:miter lim="400000"/>
          </a:ln>
        </p:spPr>
      </p:pic>
      <p:sp>
        <p:nvSpPr>
          <p:cNvPr id="411" name="Slide Number"/>
          <p:cNvSpPr txBox="1"/>
          <p:nvPr>
            <p:ph type="sldNum" sz="quarter" idx="2"/>
          </p:nvPr>
        </p:nvSpPr>
        <p:spPr>
          <a:xfrm>
            <a:off x="8737600" y="617220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Cover_Photo_WhiteText">
    <p:spTree>
      <p:nvGrpSpPr>
        <p:cNvPr id="1" name=""/>
        <p:cNvGrpSpPr/>
        <p:nvPr/>
      </p:nvGrpSpPr>
      <p:grpSpPr>
        <a:xfrm>
          <a:off x="0" y="0"/>
          <a:ext cx="0" cy="0"/>
          <a:chOff x="0" y="0"/>
          <a:chExt cx="0" cy="0"/>
        </a:xfrm>
      </p:grpSpPr>
      <p:sp>
        <p:nvSpPr>
          <p:cNvPr id="45" name="Espace réservé pour une image  2"/>
          <p:cNvSpPr/>
          <p:nvPr>
            <p:ph type="pic" idx="21"/>
          </p:nvPr>
        </p:nvSpPr>
        <p:spPr>
          <a:xfrm>
            <a:off x="0" y="0"/>
            <a:ext cx="11473200" cy="5417345"/>
          </a:xfrm>
          <a:prstGeom prst="rect">
            <a:avLst/>
          </a:prstGeom>
        </p:spPr>
        <p:txBody>
          <a:bodyPr lIns="91439" tIns="45719" rIns="91439" bIns="45719">
            <a:noAutofit/>
          </a:bodyPr>
          <a:lstStyle/>
          <a:p>
            <a:pPr/>
          </a:p>
        </p:txBody>
      </p:sp>
      <p:sp>
        <p:nvSpPr>
          <p:cNvPr id="46" name="Click to editmaster title style"/>
          <p:cNvSpPr txBox="1"/>
          <p:nvPr>
            <p:ph type="title" hasCustomPrompt="1"/>
          </p:nvPr>
        </p:nvSpPr>
        <p:spPr>
          <a:xfrm>
            <a:off x="719555" y="788399"/>
            <a:ext cx="6120002" cy="1980002"/>
          </a:xfrm>
          <a:prstGeom prst="rect">
            <a:avLst/>
          </a:prstGeom>
        </p:spPr>
        <p:txBody>
          <a:bodyPr/>
          <a:lstStyle>
            <a:lvl1pPr>
              <a:defRPr sz="4000">
                <a:solidFill>
                  <a:srgbClr val="FFFFFF"/>
                </a:solidFill>
              </a:defRPr>
            </a:lvl1pPr>
          </a:lstStyle>
          <a:p>
            <a:pPr/>
            <a:r>
              <a:t>Click to editmaster title style</a:t>
            </a:r>
          </a:p>
        </p:txBody>
      </p:sp>
      <p:sp>
        <p:nvSpPr>
          <p:cNvPr id="47" name="Body Level One…"/>
          <p:cNvSpPr txBox="1"/>
          <p:nvPr>
            <p:ph type="body" sz="quarter" idx="1" hasCustomPrompt="1"/>
          </p:nvPr>
        </p:nvSpPr>
        <p:spPr>
          <a:xfrm>
            <a:off x="719555" y="3785954"/>
            <a:ext cx="5475218" cy="540001"/>
          </a:xfrm>
          <a:prstGeom prst="rect">
            <a:avLst/>
          </a:prstGeom>
        </p:spPr>
        <p:txBody>
          <a:bodyPr/>
          <a:lstStyle>
            <a:lvl1pPr marL="0" indent="0">
              <a:buSzTx/>
              <a:buNone/>
              <a:defRPr cap="all" sz="1400">
                <a:solidFill>
                  <a:srgbClr val="FFFFFF"/>
                </a:solidFill>
                <a:latin typeface="+mn-lt"/>
                <a:ea typeface="+mn-ea"/>
                <a:cs typeface="+mn-cs"/>
                <a:sym typeface="Tahoma"/>
              </a:defRPr>
            </a:lvl1pPr>
            <a:lvl2pPr marL="0" indent="457200">
              <a:buSzTx/>
              <a:buNone/>
              <a:defRPr cap="all" sz="1400">
                <a:solidFill>
                  <a:srgbClr val="FFFFFF"/>
                </a:solidFill>
                <a:latin typeface="+mn-lt"/>
                <a:ea typeface="+mn-ea"/>
                <a:cs typeface="+mn-cs"/>
                <a:sym typeface="Tahoma"/>
              </a:defRPr>
            </a:lvl2pPr>
            <a:lvl3pPr indent="914400">
              <a:defRPr cap="all" sz="1400">
                <a:solidFill>
                  <a:srgbClr val="FFFFFF"/>
                </a:solidFill>
                <a:latin typeface="+mn-lt"/>
                <a:ea typeface="+mn-ea"/>
                <a:cs typeface="+mn-cs"/>
                <a:sym typeface="Tahoma"/>
              </a:defRPr>
            </a:lvl3pPr>
            <a:lvl4pPr indent="1371600">
              <a:defRPr cap="all" sz="1400">
                <a:solidFill>
                  <a:srgbClr val="FFFFFF"/>
                </a:solidFill>
                <a:latin typeface="+mn-lt"/>
                <a:ea typeface="+mn-ea"/>
                <a:cs typeface="+mn-cs"/>
                <a:sym typeface="Tahoma"/>
              </a:defRPr>
            </a:lvl4pPr>
            <a:lvl5pPr indent="1828800">
              <a:defRPr cap="all" sz="1400">
                <a:solidFill>
                  <a:srgbClr val="FFFFFF"/>
                </a:solidFill>
                <a:latin typeface="+mn-lt"/>
                <a:ea typeface="+mn-ea"/>
                <a:cs typeface="+mn-cs"/>
                <a:sym typeface="Tahoma"/>
              </a:defRPr>
            </a:lvl5pPr>
          </a:lstStyle>
          <a:p>
            <a:pPr/>
            <a:r>
              <a:t>Click to edit Master title style</a:t>
            </a:r>
          </a:p>
          <a:p>
            <a:pPr lvl="1"/>
            <a:r>
              <a:t/>
            </a:r>
          </a:p>
          <a:p>
            <a:pPr lvl="2"/>
            <a:r>
              <a:t/>
            </a:r>
          </a:p>
          <a:p>
            <a:pPr lvl="3"/>
            <a:r>
              <a:t/>
            </a:r>
          </a:p>
          <a:p>
            <a:pPr lvl="4"/>
            <a:r>
              <a:t/>
            </a:r>
          </a:p>
        </p:txBody>
      </p:sp>
      <p:sp>
        <p:nvSpPr>
          <p:cNvPr id="48" name="Rectangle 6"/>
          <p:cNvSpPr/>
          <p:nvPr/>
        </p:nvSpPr>
        <p:spPr>
          <a:xfrm>
            <a:off x="-2" y="-374908"/>
            <a:ext cx="252002" cy="252001"/>
          </a:xfrm>
          <a:prstGeom prst="rect">
            <a:avLst/>
          </a:prstGeom>
          <a:solidFill>
            <a:schemeClr val="accent1"/>
          </a:solidFill>
          <a:ln w="12700">
            <a:miter lim="400000"/>
          </a:ln>
        </p:spPr>
        <p:txBody>
          <a:bodyPr lIns="45719" rIns="45719" anchor="ctr"/>
          <a:lstStyle/>
          <a:p>
            <a:pPr algn="ctr">
              <a:defRPr sz="1600">
                <a:solidFill>
                  <a:srgbClr val="FFFFFF"/>
                </a:solidFill>
              </a:defRPr>
            </a:pPr>
          </a:p>
        </p:txBody>
      </p:sp>
      <p:sp>
        <p:nvSpPr>
          <p:cNvPr id="49" name="ZoneTexte 7"/>
          <p:cNvSpPr txBox="1"/>
          <p:nvPr/>
        </p:nvSpPr>
        <p:spPr>
          <a:xfrm>
            <a:off x="591421" y="-384055"/>
            <a:ext cx="398885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pPr/>
            <a:r>
              <a:t>Colour of text</a:t>
            </a:r>
          </a:p>
        </p:txBody>
      </p:sp>
      <p:sp>
        <p:nvSpPr>
          <p:cNvPr id="50" name="Rectangle 8"/>
          <p:cNvSpPr/>
          <p:nvPr/>
        </p:nvSpPr>
        <p:spPr>
          <a:xfrm>
            <a:off x="293702" y="-374908"/>
            <a:ext cx="252001" cy="252001"/>
          </a:xfrm>
          <a:prstGeom prst="rect">
            <a:avLst/>
          </a:prstGeom>
          <a:solidFill>
            <a:srgbClr val="FFFFFF"/>
          </a:solidFill>
          <a:ln w="12700">
            <a:miter lim="400000"/>
          </a:ln>
        </p:spPr>
        <p:txBody>
          <a:bodyPr lIns="45719" rIns="45719" anchor="ctr"/>
          <a:lstStyle/>
          <a:p>
            <a:pPr algn="ctr">
              <a:defRPr sz="1600">
                <a:solidFill>
                  <a:srgbClr val="FFFFFF"/>
                </a:solidFill>
              </a:defRPr>
            </a:pPr>
          </a:p>
        </p:txBody>
      </p:sp>
      <p:pic>
        <p:nvPicPr>
          <p:cNvPr id="51" name="Image 14" descr="Image 14"/>
          <p:cNvPicPr>
            <a:picLocks noChangeAspect="1"/>
          </p:cNvPicPr>
          <p:nvPr/>
        </p:nvPicPr>
        <p:blipFill>
          <a:blip r:embed="rId2">
            <a:extLst/>
          </a:blip>
          <a:stretch>
            <a:fillRect/>
          </a:stretch>
        </p:blipFill>
        <p:spPr>
          <a:xfrm>
            <a:off x="614543" y="6021827"/>
            <a:ext cx="2705574" cy="371354"/>
          </a:xfrm>
          <a:prstGeom prst="rect">
            <a:avLst/>
          </a:prstGeom>
          <a:ln w="12700">
            <a:miter lim="400000"/>
          </a:ln>
        </p:spPr>
      </p:pic>
      <p:pic>
        <p:nvPicPr>
          <p:cNvPr id="52" name="Image 11" descr="Image 11"/>
          <p:cNvPicPr>
            <a:picLocks noChangeAspect="1"/>
          </p:cNvPicPr>
          <p:nvPr/>
        </p:nvPicPr>
        <p:blipFill>
          <a:blip r:embed="rId3">
            <a:extLst/>
          </a:blip>
          <a:stretch>
            <a:fillRect/>
          </a:stretch>
        </p:blipFill>
        <p:spPr>
          <a:xfrm>
            <a:off x="8679180" y="5767513"/>
            <a:ext cx="2990851" cy="744856"/>
          </a:xfrm>
          <a:prstGeom prst="rect">
            <a:avLst/>
          </a:prstGeom>
          <a:ln w="12700">
            <a:miter lim="400000"/>
          </a:ln>
        </p:spPr>
      </p:pic>
      <p:sp>
        <p:nvSpPr>
          <p:cNvPr id="53" name="Slide Number"/>
          <p:cNvSpPr txBox="1"/>
          <p:nvPr>
            <p:ph type="sldNum" sz="quarter" idx="2"/>
          </p:nvPr>
        </p:nvSpPr>
        <p:spPr>
          <a:xfrm>
            <a:off x="8737600" y="617220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Summary_ColorGradient_WhiteText">
    <p:spTree>
      <p:nvGrpSpPr>
        <p:cNvPr id="1" name=""/>
        <p:cNvGrpSpPr/>
        <p:nvPr/>
      </p:nvGrpSpPr>
      <p:grpSpPr>
        <a:xfrm>
          <a:off x="0" y="0"/>
          <a:ext cx="0" cy="0"/>
          <a:chOff x="0" y="0"/>
          <a:chExt cx="0" cy="0"/>
        </a:xfrm>
      </p:grpSpPr>
      <p:pic>
        <p:nvPicPr>
          <p:cNvPr id="60" name="Image 8" descr="Image 8"/>
          <p:cNvPicPr>
            <a:picLocks noChangeAspect="1"/>
          </p:cNvPicPr>
          <p:nvPr/>
        </p:nvPicPr>
        <p:blipFill>
          <a:blip r:embed="rId2">
            <a:extLst/>
          </a:blip>
          <a:stretch>
            <a:fillRect/>
          </a:stretch>
        </p:blipFill>
        <p:spPr>
          <a:xfrm>
            <a:off x="9989532" y="6268042"/>
            <a:ext cx="1587154" cy="395273"/>
          </a:xfrm>
          <a:prstGeom prst="rect">
            <a:avLst/>
          </a:prstGeom>
          <a:ln w="12700">
            <a:miter lim="400000"/>
          </a:ln>
        </p:spPr>
      </p:pic>
      <p:pic>
        <p:nvPicPr>
          <p:cNvPr id="61" name="Image 25" descr="Image 25"/>
          <p:cNvPicPr>
            <a:picLocks noChangeAspect="1"/>
          </p:cNvPicPr>
          <p:nvPr/>
        </p:nvPicPr>
        <p:blipFill>
          <a:blip r:embed="rId3">
            <a:extLst/>
          </a:blip>
          <a:stretch>
            <a:fillRect/>
          </a:stretch>
        </p:blipFill>
        <p:spPr>
          <a:xfrm>
            <a:off x="0" y="-8020"/>
            <a:ext cx="12192000" cy="6114290"/>
          </a:xfrm>
          <a:prstGeom prst="rect">
            <a:avLst/>
          </a:prstGeom>
          <a:ln w="12700">
            <a:miter lim="400000"/>
          </a:ln>
        </p:spPr>
      </p:pic>
      <p:sp>
        <p:nvSpPr>
          <p:cNvPr id="62" name="Body Level One…"/>
          <p:cNvSpPr txBox="1"/>
          <p:nvPr>
            <p:ph type="body" sz="quarter" idx="1" hasCustomPrompt="1"/>
          </p:nvPr>
        </p:nvSpPr>
        <p:spPr>
          <a:xfrm>
            <a:off x="723106" y="1741478"/>
            <a:ext cx="792001" cy="612001"/>
          </a:xfrm>
          <a:prstGeom prst="rect">
            <a:avLst/>
          </a:prstGeom>
        </p:spPr>
        <p:txBody>
          <a:bodyPr anchor="b"/>
          <a:lstStyle>
            <a:lvl1pPr marL="0" indent="0">
              <a:buSzTx/>
              <a:buNone/>
              <a:defRPr sz="4000">
                <a:solidFill>
                  <a:srgbClr val="FFFFFF"/>
                </a:solidFill>
                <a:latin typeface="+mn-lt"/>
                <a:ea typeface="+mn-ea"/>
                <a:cs typeface="+mn-cs"/>
                <a:sym typeface="Tahoma"/>
              </a:defRPr>
            </a:lvl1pPr>
            <a:lvl2pPr marL="0" indent="457200">
              <a:buSzTx/>
              <a:buNone/>
              <a:defRPr sz="4000">
                <a:solidFill>
                  <a:srgbClr val="FFFFFF"/>
                </a:solidFill>
                <a:latin typeface="+mn-lt"/>
                <a:ea typeface="+mn-ea"/>
                <a:cs typeface="+mn-cs"/>
                <a:sym typeface="Tahoma"/>
              </a:defRPr>
            </a:lvl2pPr>
            <a:lvl3pPr indent="914400">
              <a:defRPr sz="4000">
                <a:solidFill>
                  <a:srgbClr val="FFFFFF"/>
                </a:solidFill>
                <a:latin typeface="+mn-lt"/>
                <a:ea typeface="+mn-ea"/>
                <a:cs typeface="+mn-cs"/>
                <a:sym typeface="Tahoma"/>
              </a:defRPr>
            </a:lvl3pPr>
            <a:lvl4pPr indent="1371600">
              <a:defRPr sz="4000">
                <a:solidFill>
                  <a:srgbClr val="FFFFFF"/>
                </a:solidFill>
                <a:latin typeface="+mn-lt"/>
                <a:ea typeface="+mn-ea"/>
                <a:cs typeface="+mn-cs"/>
                <a:sym typeface="Tahoma"/>
              </a:defRPr>
            </a:lvl4pPr>
            <a:lvl5pPr indent="1828800">
              <a:defRPr sz="4000">
                <a:solidFill>
                  <a:srgbClr val="FFFFFF"/>
                </a:solidFill>
                <a:latin typeface="+mn-lt"/>
                <a:ea typeface="+mn-ea"/>
                <a:cs typeface="+mn-cs"/>
                <a:sym typeface="Tahoma"/>
              </a:defRPr>
            </a:lvl5pPr>
          </a:lstStyle>
          <a:p>
            <a:pPr/>
            <a:r>
              <a:t>01</a:t>
            </a:r>
          </a:p>
          <a:p>
            <a:pPr lvl="1"/>
            <a:r>
              <a:t/>
            </a:r>
          </a:p>
          <a:p>
            <a:pPr lvl="2"/>
            <a:r>
              <a:t/>
            </a:r>
          </a:p>
          <a:p>
            <a:pPr lvl="3"/>
            <a:r>
              <a:t/>
            </a:r>
          </a:p>
          <a:p>
            <a:pPr lvl="4"/>
            <a:r>
              <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
        <p:nvSpPr>
          <p:cNvPr id="64" name="Espace réservé du texte 10"/>
          <p:cNvSpPr/>
          <p:nvPr>
            <p:ph type="body" sz="quarter" idx="21" hasCustomPrompt="1"/>
          </p:nvPr>
        </p:nvSpPr>
        <p:spPr>
          <a:xfrm>
            <a:off x="1619249" y="1741478"/>
            <a:ext cx="9851391" cy="609620"/>
          </a:xfrm>
          <a:prstGeom prst="rect">
            <a:avLst/>
          </a:prstGeom>
        </p:spPr>
        <p:txBody>
          <a:bodyPr anchor="ctr"/>
          <a:lstStyle>
            <a:lvl1pPr marL="0" indent="0">
              <a:buSzTx/>
              <a:buNone/>
              <a:defRPr sz="1500">
                <a:solidFill>
                  <a:srgbClr val="FFFFFF"/>
                </a:solidFill>
              </a:defRPr>
            </a:lvl1pPr>
          </a:lstStyle>
          <a:p>
            <a:pPr/>
            <a:r>
              <a:t>Click to edit master text style</a:t>
            </a:r>
          </a:p>
        </p:txBody>
      </p:sp>
      <p:sp>
        <p:nvSpPr>
          <p:cNvPr id="65" name="Espace réservé du texte 2"/>
          <p:cNvSpPr/>
          <p:nvPr>
            <p:ph type="body" sz="quarter" idx="22" hasCustomPrompt="1"/>
          </p:nvPr>
        </p:nvSpPr>
        <p:spPr>
          <a:xfrm>
            <a:off x="723106" y="2403942"/>
            <a:ext cx="792001" cy="612001"/>
          </a:xfrm>
          <a:prstGeom prst="rect">
            <a:avLst/>
          </a:prstGeom>
        </p:spPr>
        <p:txBody>
          <a:bodyPr anchor="b"/>
          <a:lstStyle>
            <a:lvl1pPr marL="0" indent="0">
              <a:buSzTx/>
              <a:buNone/>
              <a:defRPr sz="4000">
                <a:solidFill>
                  <a:srgbClr val="FFFFFF"/>
                </a:solidFill>
                <a:latin typeface="+mn-lt"/>
                <a:ea typeface="+mn-ea"/>
                <a:cs typeface="+mn-cs"/>
                <a:sym typeface="Tahoma"/>
              </a:defRPr>
            </a:lvl1pPr>
          </a:lstStyle>
          <a:p>
            <a:pPr/>
            <a:r>
              <a:t>02</a:t>
            </a:r>
          </a:p>
        </p:txBody>
      </p:sp>
      <p:sp>
        <p:nvSpPr>
          <p:cNvPr id="66" name="Espace réservé du texte 10"/>
          <p:cNvSpPr/>
          <p:nvPr>
            <p:ph type="body" sz="quarter" idx="23" hasCustomPrompt="1"/>
          </p:nvPr>
        </p:nvSpPr>
        <p:spPr>
          <a:xfrm>
            <a:off x="1619249" y="2403943"/>
            <a:ext cx="9851391" cy="611524"/>
          </a:xfrm>
          <a:prstGeom prst="rect">
            <a:avLst/>
          </a:prstGeom>
        </p:spPr>
        <p:txBody>
          <a:bodyPr anchor="ctr"/>
          <a:lstStyle>
            <a:lvl1pPr marL="0" indent="0">
              <a:buSzTx/>
              <a:buNone/>
              <a:defRPr sz="1500">
                <a:solidFill>
                  <a:srgbClr val="FFFFFF"/>
                </a:solidFill>
              </a:defRPr>
            </a:lvl1pPr>
          </a:lstStyle>
          <a:p>
            <a:pPr/>
            <a:r>
              <a:t>Click to edit master text style</a:t>
            </a:r>
          </a:p>
        </p:txBody>
      </p:sp>
      <p:sp>
        <p:nvSpPr>
          <p:cNvPr id="67" name="Espace réservé du texte 2"/>
          <p:cNvSpPr/>
          <p:nvPr>
            <p:ph type="body" sz="quarter" idx="24" hasCustomPrompt="1"/>
          </p:nvPr>
        </p:nvSpPr>
        <p:spPr>
          <a:xfrm>
            <a:off x="723106" y="3066407"/>
            <a:ext cx="792001" cy="612001"/>
          </a:xfrm>
          <a:prstGeom prst="rect">
            <a:avLst/>
          </a:prstGeom>
        </p:spPr>
        <p:txBody>
          <a:bodyPr anchor="b"/>
          <a:lstStyle>
            <a:lvl1pPr marL="0" indent="0">
              <a:buSzTx/>
              <a:buNone/>
              <a:defRPr sz="4000">
                <a:solidFill>
                  <a:srgbClr val="FFFFFF"/>
                </a:solidFill>
                <a:latin typeface="+mn-lt"/>
                <a:ea typeface="+mn-ea"/>
                <a:cs typeface="+mn-cs"/>
                <a:sym typeface="Tahoma"/>
              </a:defRPr>
            </a:lvl1pPr>
          </a:lstStyle>
          <a:p>
            <a:pPr/>
            <a:r>
              <a:t>03</a:t>
            </a:r>
          </a:p>
        </p:txBody>
      </p:sp>
      <p:sp>
        <p:nvSpPr>
          <p:cNvPr id="68" name="Espace réservé du texte 10"/>
          <p:cNvSpPr/>
          <p:nvPr>
            <p:ph type="body" sz="quarter" idx="25" hasCustomPrompt="1"/>
          </p:nvPr>
        </p:nvSpPr>
        <p:spPr>
          <a:xfrm>
            <a:off x="1619249" y="3066407"/>
            <a:ext cx="9851391" cy="612001"/>
          </a:xfrm>
          <a:prstGeom prst="rect">
            <a:avLst/>
          </a:prstGeom>
        </p:spPr>
        <p:txBody>
          <a:bodyPr anchor="ctr"/>
          <a:lstStyle>
            <a:lvl1pPr marL="0" indent="0">
              <a:buSzTx/>
              <a:buNone/>
              <a:defRPr sz="1500">
                <a:solidFill>
                  <a:srgbClr val="FFFFFF"/>
                </a:solidFill>
              </a:defRPr>
            </a:lvl1pPr>
          </a:lstStyle>
          <a:p>
            <a:pPr/>
            <a:r>
              <a:t>Click to edit master text style</a:t>
            </a:r>
          </a:p>
        </p:txBody>
      </p:sp>
      <p:sp>
        <p:nvSpPr>
          <p:cNvPr id="69" name="Espace réservé du texte 2"/>
          <p:cNvSpPr/>
          <p:nvPr>
            <p:ph type="body" sz="quarter" idx="26" hasCustomPrompt="1"/>
          </p:nvPr>
        </p:nvSpPr>
        <p:spPr>
          <a:xfrm>
            <a:off x="723106" y="3728870"/>
            <a:ext cx="792001" cy="612001"/>
          </a:xfrm>
          <a:prstGeom prst="rect">
            <a:avLst/>
          </a:prstGeom>
        </p:spPr>
        <p:txBody>
          <a:bodyPr anchor="b"/>
          <a:lstStyle>
            <a:lvl1pPr marL="0" indent="0">
              <a:buSzTx/>
              <a:buNone/>
              <a:defRPr sz="4000">
                <a:solidFill>
                  <a:srgbClr val="FFFFFF"/>
                </a:solidFill>
                <a:latin typeface="+mn-lt"/>
                <a:ea typeface="+mn-ea"/>
                <a:cs typeface="+mn-cs"/>
                <a:sym typeface="Tahoma"/>
              </a:defRPr>
            </a:lvl1pPr>
          </a:lstStyle>
          <a:p>
            <a:pPr/>
            <a:r>
              <a:t>04</a:t>
            </a:r>
          </a:p>
        </p:txBody>
      </p:sp>
      <p:sp>
        <p:nvSpPr>
          <p:cNvPr id="70" name="Espace réservé du texte 10"/>
          <p:cNvSpPr/>
          <p:nvPr>
            <p:ph type="body" sz="quarter" idx="27" hasCustomPrompt="1"/>
          </p:nvPr>
        </p:nvSpPr>
        <p:spPr>
          <a:xfrm>
            <a:off x="1619249" y="3728872"/>
            <a:ext cx="9851391" cy="612000"/>
          </a:xfrm>
          <a:prstGeom prst="rect">
            <a:avLst/>
          </a:prstGeom>
        </p:spPr>
        <p:txBody>
          <a:bodyPr anchor="ctr"/>
          <a:lstStyle>
            <a:lvl1pPr marL="0" indent="0">
              <a:buSzTx/>
              <a:buNone/>
              <a:defRPr sz="1500">
                <a:solidFill>
                  <a:srgbClr val="FFFFFF"/>
                </a:solidFill>
              </a:defRPr>
            </a:lvl1pPr>
          </a:lstStyle>
          <a:p>
            <a:pPr/>
            <a:r>
              <a:t>Click to edit master text style</a:t>
            </a:r>
          </a:p>
        </p:txBody>
      </p:sp>
      <p:sp>
        <p:nvSpPr>
          <p:cNvPr id="71" name="Espace réservé du texte 2"/>
          <p:cNvSpPr/>
          <p:nvPr>
            <p:ph type="body" sz="quarter" idx="28" hasCustomPrompt="1"/>
          </p:nvPr>
        </p:nvSpPr>
        <p:spPr>
          <a:xfrm>
            <a:off x="723106" y="4391335"/>
            <a:ext cx="792001" cy="612001"/>
          </a:xfrm>
          <a:prstGeom prst="rect">
            <a:avLst/>
          </a:prstGeom>
        </p:spPr>
        <p:txBody>
          <a:bodyPr anchor="b"/>
          <a:lstStyle>
            <a:lvl1pPr marL="0" indent="0">
              <a:buSzTx/>
              <a:buNone/>
              <a:defRPr sz="4000">
                <a:solidFill>
                  <a:srgbClr val="FFFFFF"/>
                </a:solidFill>
                <a:latin typeface="+mn-lt"/>
                <a:ea typeface="+mn-ea"/>
                <a:cs typeface="+mn-cs"/>
                <a:sym typeface="Tahoma"/>
              </a:defRPr>
            </a:lvl1pPr>
          </a:lstStyle>
          <a:p>
            <a:pPr/>
            <a:r>
              <a:t>05</a:t>
            </a:r>
          </a:p>
        </p:txBody>
      </p:sp>
      <p:sp>
        <p:nvSpPr>
          <p:cNvPr id="72" name="Espace réservé du texte 10"/>
          <p:cNvSpPr/>
          <p:nvPr>
            <p:ph type="body" sz="quarter" idx="29" hasCustomPrompt="1"/>
          </p:nvPr>
        </p:nvSpPr>
        <p:spPr>
          <a:xfrm>
            <a:off x="1619249" y="4391335"/>
            <a:ext cx="9851391" cy="617240"/>
          </a:xfrm>
          <a:prstGeom prst="rect">
            <a:avLst/>
          </a:prstGeom>
        </p:spPr>
        <p:txBody>
          <a:bodyPr anchor="ctr"/>
          <a:lstStyle>
            <a:lvl1pPr marL="0" indent="0">
              <a:buSzTx/>
              <a:buNone/>
              <a:defRPr sz="1500">
                <a:solidFill>
                  <a:srgbClr val="FFFFFF"/>
                </a:solidFill>
              </a:defRPr>
            </a:lvl1pPr>
          </a:lstStyle>
          <a:p>
            <a:pPr/>
            <a:r>
              <a:t>Click to edit master text style</a:t>
            </a:r>
          </a:p>
        </p:txBody>
      </p:sp>
      <p:sp>
        <p:nvSpPr>
          <p:cNvPr id="73" name="Espace réservé du texte 2"/>
          <p:cNvSpPr/>
          <p:nvPr>
            <p:ph type="body" sz="quarter" idx="30" hasCustomPrompt="1"/>
          </p:nvPr>
        </p:nvSpPr>
        <p:spPr>
          <a:xfrm>
            <a:off x="723106" y="5053798"/>
            <a:ext cx="792001" cy="612001"/>
          </a:xfrm>
          <a:prstGeom prst="rect">
            <a:avLst/>
          </a:prstGeom>
        </p:spPr>
        <p:txBody>
          <a:bodyPr anchor="b"/>
          <a:lstStyle>
            <a:lvl1pPr marL="0" indent="0">
              <a:buSzTx/>
              <a:buNone/>
              <a:defRPr sz="4000">
                <a:solidFill>
                  <a:srgbClr val="FFFFFF"/>
                </a:solidFill>
                <a:latin typeface="+mn-lt"/>
                <a:ea typeface="+mn-ea"/>
                <a:cs typeface="+mn-cs"/>
                <a:sym typeface="Tahoma"/>
              </a:defRPr>
            </a:lvl1pPr>
          </a:lstStyle>
          <a:p>
            <a:pPr/>
            <a:r>
              <a:t>06</a:t>
            </a:r>
          </a:p>
        </p:txBody>
      </p:sp>
      <p:sp>
        <p:nvSpPr>
          <p:cNvPr id="74" name="Espace réservé du texte 10"/>
          <p:cNvSpPr/>
          <p:nvPr>
            <p:ph type="body" sz="quarter" idx="31" hasCustomPrompt="1"/>
          </p:nvPr>
        </p:nvSpPr>
        <p:spPr>
          <a:xfrm>
            <a:off x="1619249" y="5053798"/>
            <a:ext cx="9851391" cy="612001"/>
          </a:xfrm>
          <a:prstGeom prst="rect">
            <a:avLst/>
          </a:prstGeom>
        </p:spPr>
        <p:txBody>
          <a:bodyPr anchor="ctr"/>
          <a:lstStyle>
            <a:lvl1pPr marL="0" indent="0">
              <a:buSzTx/>
              <a:buNone/>
              <a:defRPr sz="1500">
                <a:solidFill>
                  <a:srgbClr val="FFFFFF"/>
                </a:solidFill>
              </a:defRPr>
            </a:lvl1pPr>
          </a:lstStyle>
          <a:p>
            <a:pPr/>
            <a:r>
              <a:t>Click to edit master text style</a:t>
            </a:r>
          </a:p>
        </p:txBody>
      </p:sp>
      <p:sp>
        <p:nvSpPr>
          <p:cNvPr id="75" name="ZoneTexte 23"/>
          <p:cNvSpPr txBox="1"/>
          <p:nvPr/>
        </p:nvSpPr>
        <p:spPr>
          <a:xfrm>
            <a:off x="297719" y="-384055"/>
            <a:ext cx="398885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pPr/>
            <a:r>
              <a:t>Colour of text</a:t>
            </a:r>
          </a:p>
        </p:txBody>
      </p:sp>
      <p:sp>
        <p:nvSpPr>
          <p:cNvPr id="76" name="Rectangle 24"/>
          <p:cNvSpPr/>
          <p:nvPr/>
        </p:nvSpPr>
        <p:spPr>
          <a:xfrm>
            <a:off x="-1" y="-374908"/>
            <a:ext cx="252002" cy="252001"/>
          </a:xfrm>
          <a:prstGeom prst="rect">
            <a:avLst/>
          </a:prstGeom>
          <a:solidFill>
            <a:srgbClr val="FFFFFF"/>
          </a:solidFill>
          <a:ln w="12700">
            <a:miter lim="400000"/>
          </a:ln>
        </p:spPr>
        <p:txBody>
          <a:bodyPr lIns="45719" rIns="45719" anchor="ctr"/>
          <a:lstStyle/>
          <a:p>
            <a:pPr algn="ctr">
              <a:defRPr sz="1600">
                <a:solidFill>
                  <a:srgbClr val="FFFFFF"/>
                </a:solidFill>
              </a:defRPr>
            </a:pPr>
          </a:p>
        </p:txBody>
      </p:sp>
      <p:sp>
        <p:nvSpPr>
          <p:cNvPr id="77" name="Click to edit master title style"/>
          <p:cNvSpPr txBox="1"/>
          <p:nvPr>
            <p:ph type="title" hasCustomPrompt="1"/>
          </p:nvPr>
        </p:nvSpPr>
        <p:spPr>
          <a:prstGeom prst="rect">
            <a:avLst/>
          </a:prstGeom>
        </p:spPr>
        <p:txBody>
          <a:bodyPr/>
          <a:lstStyle>
            <a:lvl1pPr>
              <a:defRPr>
                <a:solidFill>
                  <a:srgbClr val="FFFFFF"/>
                </a:solidFill>
              </a:defRPr>
            </a:lvl1pPr>
          </a:lstStyle>
          <a:p>
            <a:pPr/>
            <a:r>
              <a:t>Click to edit master title style</a:t>
            </a:r>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Summary_LargePhoto_RedText">
    <p:spTree>
      <p:nvGrpSpPr>
        <p:cNvPr id="1" name=""/>
        <p:cNvGrpSpPr/>
        <p:nvPr/>
      </p:nvGrpSpPr>
      <p:grpSpPr>
        <a:xfrm>
          <a:off x="0" y="0"/>
          <a:ext cx="0" cy="0"/>
          <a:chOff x="0" y="0"/>
          <a:chExt cx="0" cy="0"/>
        </a:xfrm>
      </p:grpSpPr>
      <p:pic>
        <p:nvPicPr>
          <p:cNvPr id="84" name="Image 8" descr="Image 8"/>
          <p:cNvPicPr>
            <a:picLocks noChangeAspect="1"/>
          </p:cNvPicPr>
          <p:nvPr/>
        </p:nvPicPr>
        <p:blipFill>
          <a:blip r:embed="rId2">
            <a:extLst/>
          </a:blip>
          <a:stretch>
            <a:fillRect/>
          </a:stretch>
        </p:blipFill>
        <p:spPr>
          <a:xfrm>
            <a:off x="9989532" y="6268042"/>
            <a:ext cx="1587154" cy="395273"/>
          </a:xfrm>
          <a:prstGeom prst="rect">
            <a:avLst/>
          </a:prstGeom>
          <a:ln w="12700">
            <a:miter lim="400000"/>
          </a:ln>
        </p:spPr>
      </p:pic>
      <p:sp>
        <p:nvSpPr>
          <p:cNvPr id="85" name="Espace réservé pour une image  2"/>
          <p:cNvSpPr/>
          <p:nvPr>
            <p:ph type="pic" idx="21"/>
          </p:nvPr>
        </p:nvSpPr>
        <p:spPr>
          <a:xfrm>
            <a:off x="0" y="0"/>
            <a:ext cx="12192000" cy="6105601"/>
          </a:xfrm>
          <a:prstGeom prst="rect">
            <a:avLst/>
          </a:prstGeom>
        </p:spPr>
        <p:txBody>
          <a:bodyPr lIns="91439" tIns="45719" rIns="91439" bIns="45719">
            <a:noAutofit/>
          </a:bodyPr>
          <a:lstStyle/>
          <a:p>
            <a:pPr/>
          </a:p>
        </p:txBody>
      </p:sp>
      <p:sp>
        <p:nvSpPr>
          <p:cNvPr id="86" name="Body Level One…"/>
          <p:cNvSpPr txBox="1"/>
          <p:nvPr>
            <p:ph type="body" sz="quarter" idx="1" hasCustomPrompt="1"/>
          </p:nvPr>
        </p:nvSpPr>
        <p:spPr>
          <a:xfrm>
            <a:off x="5880706" y="1301229"/>
            <a:ext cx="792001" cy="612001"/>
          </a:xfrm>
          <a:prstGeom prst="rect">
            <a:avLst/>
          </a:prstGeom>
        </p:spPr>
        <p:txBody>
          <a:bodyPr anchor="b"/>
          <a:lstStyle>
            <a:lvl1pPr marL="0" indent="0">
              <a:buSzTx/>
              <a:buNone/>
              <a:defRPr sz="4000">
                <a:solidFill>
                  <a:schemeClr val="accent1"/>
                </a:solidFill>
                <a:latin typeface="+mn-lt"/>
                <a:ea typeface="+mn-ea"/>
                <a:cs typeface="+mn-cs"/>
                <a:sym typeface="Tahoma"/>
              </a:defRPr>
            </a:lvl1pPr>
            <a:lvl2pPr marL="0" indent="457200">
              <a:buSzTx/>
              <a:buNone/>
              <a:defRPr sz="4000">
                <a:solidFill>
                  <a:schemeClr val="accent1"/>
                </a:solidFill>
                <a:latin typeface="+mn-lt"/>
                <a:ea typeface="+mn-ea"/>
                <a:cs typeface="+mn-cs"/>
                <a:sym typeface="Tahoma"/>
              </a:defRPr>
            </a:lvl2pPr>
            <a:lvl3pPr indent="914400">
              <a:defRPr sz="4000">
                <a:solidFill>
                  <a:schemeClr val="accent1"/>
                </a:solidFill>
                <a:latin typeface="+mn-lt"/>
                <a:ea typeface="+mn-ea"/>
                <a:cs typeface="+mn-cs"/>
                <a:sym typeface="Tahoma"/>
              </a:defRPr>
            </a:lvl3pPr>
            <a:lvl4pPr indent="1371600">
              <a:defRPr sz="4000">
                <a:solidFill>
                  <a:schemeClr val="accent1"/>
                </a:solidFill>
                <a:latin typeface="+mn-lt"/>
                <a:ea typeface="+mn-ea"/>
                <a:cs typeface="+mn-cs"/>
                <a:sym typeface="Tahoma"/>
              </a:defRPr>
            </a:lvl4pPr>
            <a:lvl5pPr indent="1828800">
              <a:defRPr sz="4000">
                <a:solidFill>
                  <a:schemeClr val="accent1"/>
                </a:solidFill>
                <a:latin typeface="+mn-lt"/>
                <a:ea typeface="+mn-ea"/>
                <a:cs typeface="+mn-cs"/>
                <a:sym typeface="Tahoma"/>
              </a:defRPr>
            </a:lvl5pPr>
          </a:lstStyle>
          <a:p>
            <a:pPr/>
            <a:r>
              <a:t>01</a:t>
            </a:r>
          </a:p>
          <a:p>
            <a:pPr lvl="1"/>
            <a:r>
              <a:t/>
            </a:r>
          </a:p>
          <a:p>
            <a:pPr lvl="2"/>
            <a:r>
              <a:t/>
            </a:r>
          </a:p>
          <a:p>
            <a:pPr lvl="3"/>
            <a:r>
              <a:t/>
            </a:r>
          </a:p>
          <a:p>
            <a:pPr lvl="4"/>
            <a:r>
              <a:t/>
            </a:r>
          </a:p>
        </p:txBody>
      </p:sp>
      <p:sp>
        <p:nvSpPr>
          <p:cNvPr id="87" name="Slide Number"/>
          <p:cNvSpPr txBox="1"/>
          <p:nvPr>
            <p:ph type="sldNum" sz="quarter" idx="2"/>
          </p:nvPr>
        </p:nvSpPr>
        <p:spPr>
          <a:prstGeom prst="rect">
            <a:avLst/>
          </a:prstGeom>
        </p:spPr>
        <p:txBody>
          <a:bodyPr/>
          <a:lstStyle/>
          <a:p>
            <a:pPr/>
            <a:fld id="{86CB4B4D-7CA3-9044-876B-883B54F8677D}" type="slidenum"/>
          </a:p>
        </p:txBody>
      </p:sp>
      <p:sp>
        <p:nvSpPr>
          <p:cNvPr id="88" name="Espace réservé du texte 10"/>
          <p:cNvSpPr/>
          <p:nvPr>
            <p:ph type="body" sz="quarter" idx="22" hasCustomPrompt="1"/>
          </p:nvPr>
        </p:nvSpPr>
        <p:spPr>
          <a:xfrm>
            <a:off x="6741134" y="1301229"/>
            <a:ext cx="4729507" cy="621526"/>
          </a:xfrm>
          <a:prstGeom prst="rect">
            <a:avLst/>
          </a:prstGeom>
        </p:spPr>
        <p:txBody>
          <a:bodyPr anchor="ctr"/>
          <a:lstStyle>
            <a:lvl1pPr marL="0" indent="0">
              <a:buSzTx/>
              <a:buNone/>
              <a:defRPr sz="1500">
                <a:solidFill>
                  <a:srgbClr val="FFFFFF"/>
                </a:solidFill>
              </a:defRPr>
            </a:lvl1pPr>
          </a:lstStyle>
          <a:p>
            <a:pPr/>
            <a:r>
              <a:t>Click to edit master text style</a:t>
            </a:r>
          </a:p>
        </p:txBody>
      </p:sp>
      <p:sp>
        <p:nvSpPr>
          <p:cNvPr id="89" name="Espace réservé du texte 2"/>
          <p:cNvSpPr/>
          <p:nvPr>
            <p:ph type="body" sz="quarter" idx="23" hasCustomPrompt="1"/>
          </p:nvPr>
        </p:nvSpPr>
        <p:spPr>
          <a:xfrm>
            <a:off x="5880706" y="1925594"/>
            <a:ext cx="792001" cy="612001"/>
          </a:xfrm>
          <a:prstGeom prst="rect">
            <a:avLst/>
          </a:prstGeom>
        </p:spPr>
        <p:txBody>
          <a:bodyPr anchor="b"/>
          <a:lstStyle>
            <a:lvl1pPr marL="0" indent="0">
              <a:buSzTx/>
              <a:buNone/>
              <a:defRPr sz="4000">
                <a:solidFill>
                  <a:schemeClr val="accent1"/>
                </a:solidFill>
                <a:latin typeface="+mn-lt"/>
                <a:ea typeface="+mn-ea"/>
                <a:cs typeface="+mn-cs"/>
                <a:sym typeface="Tahoma"/>
              </a:defRPr>
            </a:lvl1pPr>
          </a:lstStyle>
          <a:p>
            <a:pPr/>
            <a:r>
              <a:t>02</a:t>
            </a:r>
          </a:p>
        </p:txBody>
      </p:sp>
      <p:sp>
        <p:nvSpPr>
          <p:cNvPr id="90" name="Espace réservé du texte 10"/>
          <p:cNvSpPr/>
          <p:nvPr>
            <p:ph type="body" sz="quarter" idx="24" hasCustomPrompt="1"/>
          </p:nvPr>
        </p:nvSpPr>
        <p:spPr>
          <a:xfrm>
            <a:off x="6741134" y="1922754"/>
            <a:ext cx="4729507" cy="621985"/>
          </a:xfrm>
          <a:prstGeom prst="rect">
            <a:avLst/>
          </a:prstGeom>
        </p:spPr>
        <p:txBody>
          <a:bodyPr anchor="ctr"/>
          <a:lstStyle>
            <a:lvl1pPr marL="0" indent="0">
              <a:buSzTx/>
              <a:buNone/>
              <a:defRPr sz="1500">
                <a:solidFill>
                  <a:srgbClr val="FFFFFF"/>
                </a:solidFill>
              </a:defRPr>
            </a:lvl1pPr>
          </a:lstStyle>
          <a:p>
            <a:pPr/>
            <a:r>
              <a:t>Click to edit master text style</a:t>
            </a:r>
          </a:p>
        </p:txBody>
      </p:sp>
      <p:sp>
        <p:nvSpPr>
          <p:cNvPr id="91" name="Espace réservé du texte 2"/>
          <p:cNvSpPr/>
          <p:nvPr>
            <p:ph type="body" sz="quarter" idx="25" hasCustomPrompt="1"/>
          </p:nvPr>
        </p:nvSpPr>
        <p:spPr>
          <a:xfrm>
            <a:off x="5880706" y="2549957"/>
            <a:ext cx="792001" cy="612001"/>
          </a:xfrm>
          <a:prstGeom prst="rect">
            <a:avLst/>
          </a:prstGeom>
        </p:spPr>
        <p:txBody>
          <a:bodyPr anchor="b"/>
          <a:lstStyle>
            <a:lvl1pPr marL="0" indent="0">
              <a:buSzTx/>
              <a:buNone/>
              <a:defRPr sz="4000">
                <a:solidFill>
                  <a:schemeClr val="accent1"/>
                </a:solidFill>
                <a:latin typeface="+mn-lt"/>
                <a:ea typeface="+mn-ea"/>
                <a:cs typeface="+mn-cs"/>
                <a:sym typeface="Tahoma"/>
              </a:defRPr>
            </a:lvl1pPr>
          </a:lstStyle>
          <a:p>
            <a:pPr/>
            <a:r>
              <a:t>03</a:t>
            </a:r>
          </a:p>
        </p:txBody>
      </p:sp>
      <p:sp>
        <p:nvSpPr>
          <p:cNvPr id="92" name="Espace réservé du texte 10"/>
          <p:cNvSpPr/>
          <p:nvPr>
            <p:ph type="body" sz="quarter" idx="26" hasCustomPrompt="1"/>
          </p:nvPr>
        </p:nvSpPr>
        <p:spPr>
          <a:xfrm>
            <a:off x="6741134" y="2544740"/>
            <a:ext cx="4729507" cy="621983"/>
          </a:xfrm>
          <a:prstGeom prst="rect">
            <a:avLst/>
          </a:prstGeom>
        </p:spPr>
        <p:txBody>
          <a:bodyPr anchor="ctr"/>
          <a:lstStyle>
            <a:lvl1pPr marL="0" indent="0">
              <a:buSzTx/>
              <a:buNone/>
              <a:defRPr sz="1500">
                <a:solidFill>
                  <a:srgbClr val="FFFFFF"/>
                </a:solidFill>
              </a:defRPr>
            </a:lvl1pPr>
          </a:lstStyle>
          <a:p>
            <a:pPr/>
            <a:r>
              <a:t>Click to edit master text style</a:t>
            </a:r>
          </a:p>
        </p:txBody>
      </p:sp>
      <p:sp>
        <p:nvSpPr>
          <p:cNvPr id="93" name="Espace réservé du texte 2"/>
          <p:cNvSpPr/>
          <p:nvPr>
            <p:ph type="body" sz="quarter" idx="27" hasCustomPrompt="1"/>
          </p:nvPr>
        </p:nvSpPr>
        <p:spPr>
          <a:xfrm>
            <a:off x="5880706" y="3174321"/>
            <a:ext cx="792001" cy="612001"/>
          </a:xfrm>
          <a:prstGeom prst="rect">
            <a:avLst/>
          </a:prstGeom>
        </p:spPr>
        <p:txBody>
          <a:bodyPr anchor="b"/>
          <a:lstStyle>
            <a:lvl1pPr marL="0" indent="0">
              <a:buSzTx/>
              <a:buNone/>
              <a:defRPr sz="4000">
                <a:solidFill>
                  <a:schemeClr val="accent1"/>
                </a:solidFill>
                <a:latin typeface="+mn-lt"/>
                <a:ea typeface="+mn-ea"/>
                <a:cs typeface="+mn-cs"/>
                <a:sym typeface="Tahoma"/>
              </a:defRPr>
            </a:lvl1pPr>
          </a:lstStyle>
          <a:p>
            <a:pPr/>
            <a:r>
              <a:t>04</a:t>
            </a:r>
          </a:p>
        </p:txBody>
      </p:sp>
      <p:sp>
        <p:nvSpPr>
          <p:cNvPr id="94" name="Espace réservé du texte 10"/>
          <p:cNvSpPr/>
          <p:nvPr>
            <p:ph type="body" sz="quarter" idx="28" hasCustomPrompt="1"/>
          </p:nvPr>
        </p:nvSpPr>
        <p:spPr>
          <a:xfrm>
            <a:off x="6741134" y="3174322"/>
            <a:ext cx="4729507" cy="614383"/>
          </a:xfrm>
          <a:prstGeom prst="rect">
            <a:avLst/>
          </a:prstGeom>
        </p:spPr>
        <p:txBody>
          <a:bodyPr anchor="ctr"/>
          <a:lstStyle>
            <a:lvl1pPr marL="0" indent="0">
              <a:buSzTx/>
              <a:buNone/>
              <a:defRPr sz="1500">
                <a:solidFill>
                  <a:srgbClr val="FFFFFF"/>
                </a:solidFill>
              </a:defRPr>
            </a:lvl1pPr>
          </a:lstStyle>
          <a:p>
            <a:pPr/>
            <a:r>
              <a:t>Click to edit master text style</a:t>
            </a:r>
          </a:p>
        </p:txBody>
      </p:sp>
      <p:sp>
        <p:nvSpPr>
          <p:cNvPr id="95" name="Espace réservé du texte 2"/>
          <p:cNvSpPr/>
          <p:nvPr>
            <p:ph type="body" sz="quarter" idx="29" hasCustomPrompt="1"/>
          </p:nvPr>
        </p:nvSpPr>
        <p:spPr>
          <a:xfrm>
            <a:off x="5880706" y="3798685"/>
            <a:ext cx="792001" cy="612001"/>
          </a:xfrm>
          <a:prstGeom prst="rect">
            <a:avLst/>
          </a:prstGeom>
        </p:spPr>
        <p:txBody>
          <a:bodyPr anchor="b"/>
          <a:lstStyle>
            <a:lvl1pPr marL="0" indent="0">
              <a:buSzTx/>
              <a:buNone/>
              <a:defRPr sz="4000">
                <a:solidFill>
                  <a:schemeClr val="accent1"/>
                </a:solidFill>
                <a:latin typeface="+mn-lt"/>
                <a:ea typeface="+mn-ea"/>
                <a:cs typeface="+mn-cs"/>
                <a:sym typeface="Tahoma"/>
              </a:defRPr>
            </a:lvl1pPr>
          </a:lstStyle>
          <a:p>
            <a:pPr/>
            <a:r>
              <a:t>05</a:t>
            </a:r>
          </a:p>
        </p:txBody>
      </p:sp>
      <p:sp>
        <p:nvSpPr>
          <p:cNvPr id="96" name="Espace réservé du texte 10"/>
          <p:cNvSpPr/>
          <p:nvPr>
            <p:ph type="body" sz="quarter" idx="30" hasCustomPrompt="1"/>
          </p:nvPr>
        </p:nvSpPr>
        <p:spPr>
          <a:xfrm>
            <a:off x="6741134" y="3796305"/>
            <a:ext cx="4729507" cy="614382"/>
          </a:xfrm>
          <a:prstGeom prst="rect">
            <a:avLst/>
          </a:prstGeom>
        </p:spPr>
        <p:txBody>
          <a:bodyPr anchor="ctr"/>
          <a:lstStyle>
            <a:lvl1pPr marL="0" indent="0">
              <a:buSzTx/>
              <a:buNone/>
              <a:defRPr sz="1500">
                <a:solidFill>
                  <a:srgbClr val="FFFFFF"/>
                </a:solidFill>
              </a:defRPr>
            </a:lvl1pPr>
          </a:lstStyle>
          <a:p>
            <a:pPr/>
            <a:r>
              <a:t>Click to edit master text style</a:t>
            </a:r>
          </a:p>
        </p:txBody>
      </p:sp>
      <p:sp>
        <p:nvSpPr>
          <p:cNvPr id="97" name="Espace réservé du texte 2"/>
          <p:cNvSpPr/>
          <p:nvPr>
            <p:ph type="body" sz="quarter" idx="31" hasCustomPrompt="1"/>
          </p:nvPr>
        </p:nvSpPr>
        <p:spPr>
          <a:xfrm>
            <a:off x="5880706" y="4423049"/>
            <a:ext cx="792001" cy="612001"/>
          </a:xfrm>
          <a:prstGeom prst="rect">
            <a:avLst/>
          </a:prstGeom>
        </p:spPr>
        <p:txBody>
          <a:bodyPr anchor="b"/>
          <a:lstStyle>
            <a:lvl1pPr marL="0" indent="0">
              <a:buSzTx/>
              <a:buNone/>
              <a:defRPr sz="4000">
                <a:solidFill>
                  <a:schemeClr val="accent1"/>
                </a:solidFill>
                <a:latin typeface="+mn-lt"/>
                <a:ea typeface="+mn-ea"/>
                <a:cs typeface="+mn-cs"/>
                <a:sym typeface="Tahoma"/>
              </a:defRPr>
            </a:lvl1pPr>
          </a:lstStyle>
          <a:p>
            <a:pPr/>
            <a:r>
              <a:t>06</a:t>
            </a:r>
          </a:p>
        </p:txBody>
      </p:sp>
      <p:sp>
        <p:nvSpPr>
          <p:cNvPr id="98" name="Espace réservé du texte 10"/>
          <p:cNvSpPr/>
          <p:nvPr>
            <p:ph type="body" sz="quarter" idx="32" hasCustomPrompt="1"/>
          </p:nvPr>
        </p:nvSpPr>
        <p:spPr>
          <a:xfrm>
            <a:off x="6741134" y="4418288"/>
            <a:ext cx="4729507" cy="614381"/>
          </a:xfrm>
          <a:prstGeom prst="rect">
            <a:avLst/>
          </a:prstGeom>
        </p:spPr>
        <p:txBody>
          <a:bodyPr anchor="ctr"/>
          <a:lstStyle>
            <a:lvl1pPr marL="0" indent="0">
              <a:buSzTx/>
              <a:buNone/>
              <a:defRPr sz="1500">
                <a:solidFill>
                  <a:srgbClr val="FFFFFF"/>
                </a:solidFill>
              </a:defRPr>
            </a:lvl1pPr>
          </a:lstStyle>
          <a:p>
            <a:pPr/>
            <a:r>
              <a:t>Click to edit master text style</a:t>
            </a:r>
          </a:p>
        </p:txBody>
      </p:sp>
      <p:sp>
        <p:nvSpPr>
          <p:cNvPr id="99" name="Rectangle 23"/>
          <p:cNvSpPr/>
          <p:nvPr/>
        </p:nvSpPr>
        <p:spPr>
          <a:xfrm>
            <a:off x="-2" y="-374908"/>
            <a:ext cx="252002" cy="252001"/>
          </a:xfrm>
          <a:prstGeom prst="rect">
            <a:avLst/>
          </a:prstGeom>
          <a:solidFill>
            <a:schemeClr val="accent1"/>
          </a:solidFill>
          <a:ln w="12700">
            <a:miter lim="400000"/>
          </a:ln>
        </p:spPr>
        <p:txBody>
          <a:bodyPr lIns="45719" rIns="45719" anchor="ctr"/>
          <a:lstStyle/>
          <a:p>
            <a:pPr algn="ctr">
              <a:defRPr sz="1600">
                <a:solidFill>
                  <a:srgbClr val="FFFFFF"/>
                </a:solidFill>
              </a:defRPr>
            </a:pPr>
          </a:p>
        </p:txBody>
      </p:sp>
      <p:sp>
        <p:nvSpPr>
          <p:cNvPr id="100" name="ZoneTexte 24"/>
          <p:cNvSpPr txBox="1"/>
          <p:nvPr/>
        </p:nvSpPr>
        <p:spPr>
          <a:xfrm>
            <a:off x="887428" y="-384055"/>
            <a:ext cx="3988857"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pPr/>
            <a:r>
              <a:t>Colour of texts</a:t>
            </a:r>
          </a:p>
        </p:txBody>
      </p:sp>
      <p:sp>
        <p:nvSpPr>
          <p:cNvPr id="101" name="Rectangle 25"/>
          <p:cNvSpPr/>
          <p:nvPr/>
        </p:nvSpPr>
        <p:spPr>
          <a:xfrm>
            <a:off x="293702" y="-374908"/>
            <a:ext cx="252001" cy="252001"/>
          </a:xfrm>
          <a:prstGeom prst="rect">
            <a:avLst/>
          </a:prstGeom>
          <a:solidFill>
            <a:srgbClr val="FFFFFF"/>
          </a:solidFill>
          <a:ln w="12700">
            <a:miter lim="400000"/>
          </a:ln>
        </p:spPr>
        <p:txBody>
          <a:bodyPr lIns="45719" rIns="45719" anchor="ctr"/>
          <a:lstStyle/>
          <a:p>
            <a:pPr algn="ctr">
              <a:defRPr sz="1600">
                <a:solidFill>
                  <a:srgbClr val="FFFFFF"/>
                </a:solidFill>
              </a:defRPr>
            </a:pPr>
          </a:p>
        </p:txBody>
      </p:sp>
      <p:sp>
        <p:nvSpPr>
          <p:cNvPr id="102" name="Rectangle 26"/>
          <p:cNvSpPr/>
          <p:nvPr/>
        </p:nvSpPr>
        <p:spPr>
          <a:xfrm>
            <a:off x="593137" y="-374908"/>
            <a:ext cx="252001" cy="252001"/>
          </a:xfrm>
          <a:prstGeom prst="rect">
            <a:avLst/>
          </a:prstGeom>
          <a:solidFill>
            <a:schemeClr val="accent6"/>
          </a:solidFill>
          <a:ln w="12700">
            <a:miter lim="400000"/>
          </a:ln>
        </p:spPr>
        <p:txBody>
          <a:bodyPr lIns="45719" rIns="45719" anchor="ctr"/>
          <a:lstStyle/>
          <a:p>
            <a:pPr algn="ctr">
              <a:defRPr sz="1600">
                <a:solidFill>
                  <a:srgbClr val="FFFFFF"/>
                </a:solidFill>
              </a:defRPr>
            </a:pPr>
          </a:p>
        </p:txBody>
      </p:sp>
      <p:sp>
        <p:nvSpPr>
          <p:cNvPr id="103" name="Click to edit master title style"/>
          <p:cNvSpPr txBox="1"/>
          <p:nvPr>
            <p:ph type="title" hasCustomPrompt="1"/>
          </p:nvPr>
        </p:nvSpPr>
        <p:spPr>
          <a:prstGeom prst="rect">
            <a:avLst/>
          </a:prstGeom>
        </p:spPr>
        <p:txBody>
          <a:bodyPr/>
          <a:lstStyle/>
          <a:p>
            <a:pPr/>
            <a:r>
              <a:t>Click to edit master title style</a:t>
            </a:r>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Summary_SmallPhoto_RedText">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
        <p:nvSpPr>
          <p:cNvPr id="111" name="Body Level One…"/>
          <p:cNvSpPr txBox="1"/>
          <p:nvPr>
            <p:ph type="body" sz="quarter" idx="1" hasCustomPrompt="1"/>
          </p:nvPr>
        </p:nvSpPr>
        <p:spPr>
          <a:xfrm>
            <a:off x="719135" y="1826418"/>
            <a:ext cx="5674687" cy="524680"/>
          </a:xfrm>
          <a:prstGeom prst="rect">
            <a:avLst/>
          </a:prstGeom>
        </p:spPr>
        <p:txBody>
          <a:bodyPr anchor="ctr"/>
          <a:lstStyle>
            <a:lvl1pPr marL="0" indent="0">
              <a:buSzTx/>
              <a:buNone/>
              <a:defRPr sz="1500"/>
            </a:lvl1pPr>
            <a:lvl2pPr marL="625475" indent="-269875">
              <a:buBlip>
                <a:blip r:embed="rId2"/>
              </a:buBlip>
              <a:defRPr sz="1500"/>
            </a:lvl2pPr>
            <a:lvl3pPr indent="719137">
              <a:defRPr sz="1500"/>
            </a:lvl3pPr>
            <a:lvl4pPr>
              <a:defRPr sz="1500"/>
            </a:lvl4pPr>
            <a:lvl5pPr>
              <a:defRPr sz="1500"/>
            </a:lvl5pPr>
          </a:lstStyle>
          <a:p>
            <a:pPr/>
            <a:r>
              <a:t>Click to edit master text style</a:t>
            </a:r>
          </a:p>
          <a:p>
            <a:pPr lvl="1"/>
            <a:r>
              <a:t/>
            </a:r>
          </a:p>
          <a:p>
            <a:pPr lvl="2"/>
            <a:r>
              <a:t/>
            </a:r>
          </a:p>
          <a:p>
            <a:pPr lvl="3"/>
            <a:r>
              <a:t/>
            </a:r>
          </a:p>
          <a:p>
            <a:pPr lvl="4"/>
            <a:r>
              <a:t/>
            </a:r>
          </a:p>
        </p:txBody>
      </p:sp>
      <p:sp>
        <p:nvSpPr>
          <p:cNvPr id="112" name="Espace réservé du texte 10"/>
          <p:cNvSpPr/>
          <p:nvPr>
            <p:ph type="body" sz="quarter" idx="21" hasCustomPrompt="1"/>
          </p:nvPr>
        </p:nvSpPr>
        <p:spPr>
          <a:xfrm>
            <a:off x="719135" y="2490788"/>
            <a:ext cx="5674687" cy="524680"/>
          </a:xfrm>
          <a:prstGeom prst="rect">
            <a:avLst/>
          </a:prstGeom>
        </p:spPr>
        <p:txBody>
          <a:bodyPr anchor="ctr"/>
          <a:lstStyle>
            <a:lvl1pPr marL="0" indent="0">
              <a:buSzTx/>
              <a:buNone/>
              <a:defRPr sz="1500"/>
            </a:lvl1pPr>
          </a:lstStyle>
          <a:p>
            <a:pPr/>
            <a:r>
              <a:t>Click to edit master text style</a:t>
            </a:r>
          </a:p>
        </p:txBody>
      </p:sp>
      <p:sp>
        <p:nvSpPr>
          <p:cNvPr id="113" name="Espace réservé du texte 10"/>
          <p:cNvSpPr/>
          <p:nvPr>
            <p:ph type="body" sz="quarter" idx="22" hasCustomPrompt="1"/>
          </p:nvPr>
        </p:nvSpPr>
        <p:spPr>
          <a:xfrm>
            <a:off x="719135" y="3155157"/>
            <a:ext cx="5674687" cy="524680"/>
          </a:xfrm>
          <a:prstGeom prst="rect">
            <a:avLst/>
          </a:prstGeom>
        </p:spPr>
        <p:txBody>
          <a:bodyPr anchor="ctr"/>
          <a:lstStyle>
            <a:lvl1pPr marL="0" indent="0">
              <a:buSzTx/>
              <a:buNone/>
              <a:defRPr sz="1500"/>
            </a:lvl1pPr>
          </a:lstStyle>
          <a:p>
            <a:pPr/>
            <a:r>
              <a:t>Click to edit master text style</a:t>
            </a:r>
          </a:p>
        </p:txBody>
      </p:sp>
      <p:sp>
        <p:nvSpPr>
          <p:cNvPr id="114" name="Espace réservé du texte 10"/>
          <p:cNvSpPr/>
          <p:nvPr>
            <p:ph type="body" sz="quarter" idx="23" hasCustomPrompt="1"/>
          </p:nvPr>
        </p:nvSpPr>
        <p:spPr>
          <a:xfrm>
            <a:off x="719135" y="3819526"/>
            <a:ext cx="5674687" cy="524680"/>
          </a:xfrm>
          <a:prstGeom prst="rect">
            <a:avLst/>
          </a:prstGeom>
        </p:spPr>
        <p:txBody>
          <a:bodyPr anchor="ctr"/>
          <a:lstStyle>
            <a:lvl1pPr marL="0" indent="0">
              <a:buSzTx/>
              <a:buNone/>
              <a:defRPr sz="1500"/>
            </a:lvl1pPr>
          </a:lstStyle>
          <a:p>
            <a:pPr/>
            <a:r>
              <a:t>Click to edit master text style</a:t>
            </a:r>
          </a:p>
        </p:txBody>
      </p:sp>
      <p:sp>
        <p:nvSpPr>
          <p:cNvPr id="115" name="Espace réservé du texte 10"/>
          <p:cNvSpPr/>
          <p:nvPr>
            <p:ph type="body" sz="quarter" idx="24" hasCustomPrompt="1"/>
          </p:nvPr>
        </p:nvSpPr>
        <p:spPr>
          <a:xfrm>
            <a:off x="719135" y="4483894"/>
            <a:ext cx="5674687" cy="524680"/>
          </a:xfrm>
          <a:prstGeom prst="rect">
            <a:avLst/>
          </a:prstGeom>
        </p:spPr>
        <p:txBody>
          <a:bodyPr anchor="ctr"/>
          <a:lstStyle>
            <a:lvl1pPr marL="0" indent="0">
              <a:buSzTx/>
              <a:buNone/>
              <a:defRPr sz="1500"/>
            </a:lvl1pPr>
          </a:lstStyle>
          <a:p>
            <a:pPr/>
            <a:r>
              <a:t>Click to edit master text style</a:t>
            </a:r>
          </a:p>
        </p:txBody>
      </p:sp>
      <p:sp>
        <p:nvSpPr>
          <p:cNvPr id="116" name="Espace réservé du texte 10"/>
          <p:cNvSpPr/>
          <p:nvPr>
            <p:ph type="body" sz="quarter" idx="25" hasCustomPrompt="1"/>
          </p:nvPr>
        </p:nvSpPr>
        <p:spPr>
          <a:xfrm>
            <a:off x="719135" y="5148262"/>
            <a:ext cx="5674687" cy="524680"/>
          </a:xfrm>
          <a:prstGeom prst="rect">
            <a:avLst/>
          </a:prstGeom>
        </p:spPr>
        <p:txBody>
          <a:bodyPr anchor="ctr"/>
          <a:lstStyle>
            <a:lvl1pPr marL="0" indent="0">
              <a:buSzTx/>
              <a:buNone/>
              <a:defRPr sz="1500"/>
            </a:lvl1pPr>
          </a:lstStyle>
          <a:p>
            <a:pPr/>
            <a:r>
              <a:t>Click to edit master text style</a:t>
            </a:r>
          </a:p>
        </p:txBody>
      </p:sp>
      <p:sp>
        <p:nvSpPr>
          <p:cNvPr id="117" name="Espace réservé pour une image  2"/>
          <p:cNvSpPr/>
          <p:nvPr>
            <p:ph type="pic" sz="half" idx="26"/>
          </p:nvPr>
        </p:nvSpPr>
        <p:spPr>
          <a:xfrm>
            <a:off x="6788894" y="1410981"/>
            <a:ext cx="4680001" cy="4680001"/>
          </a:xfrm>
          <a:prstGeom prst="rect">
            <a:avLst/>
          </a:prstGeom>
        </p:spPr>
        <p:txBody>
          <a:bodyPr lIns="91439" tIns="45719" rIns="91439" bIns="45719">
            <a:noAutofit/>
          </a:bodyPr>
          <a:lstStyle/>
          <a:p>
            <a:pPr/>
          </a:p>
        </p:txBody>
      </p:sp>
      <p:sp>
        <p:nvSpPr>
          <p:cNvPr id="118" name="Click to edit master title style"/>
          <p:cNvSpPr txBox="1"/>
          <p:nvPr>
            <p:ph type="title" hasCustomPrompt="1"/>
          </p:nvPr>
        </p:nvSpPr>
        <p:spPr>
          <a:prstGeom prst="rect">
            <a:avLst/>
          </a:prstGeom>
        </p:spPr>
        <p:txBody>
          <a:bodyPr/>
          <a:lstStyle/>
          <a:p>
            <a:pPr/>
            <a:r>
              <a:t>Click to edit master title style</a:t>
            </a:r>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_FirstSeparator_ColorGradient">
    <p:spTree>
      <p:nvGrpSpPr>
        <p:cNvPr id="1" name=""/>
        <p:cNvGrpSpPr/>
        <p:nvPr/>
      </p:nvGrpSpPr>
      <p:grpSpPr>
        <a:xfrm>
          <a:off x="0" y="0"/>
          <a:ext cx="0" cy="0"/>
          <a:chOff x="0" y="0"/>
          <a:chExt cx="0" cy="0"/>
        </a:xfrm>
      </p:grpSpPr>
      <p:pic>
        <p:nvPicPr>
          <p:cNvPr id="125" name="Image 8" descr="Image 8"/>
          <p:cNvPicPr>
            <a:picLocks noChangeAspect="1"/>
          </p:cNvPicPr>
          <p:nvPr/>
        </p:nvPicPr>
        <p:blipFill>
          <a:blip r:embed="rId2">
            <a:extLst/>
          </a:blip>
          <a:stretch>
            <a:fillRect/>
          </a:stretch>
        </p:blipFill>
        <p:spPr>
          <a:xfrm>
            <a:off x="9989532" y="6268042"/>
            <a:ext cx="1587154" cy="395273"/>
          </a:xfrm>
          <a:prstGeom prst="rect">
            <a:avLst/>
          </a:prstGeom>
          <a:ln w="12700">
            <a:miter lim="400000"/>
          </a:ln>
        </p:spPr>
      </p:pic>
      <p:sp>
        <p:nvSpPr>
          <p:cNvPr id="126" name="NN"/>
          <p:cNvSpPr txBox="1"/>
          <p:nvPr>
            <p:ph type="title" hasCustomPrompt="1"/>
          </p:nvPr>
        </p:nvSpPr>
        <p:spPr>
          <a:xfrm>
            <a:off x="6618978" y="1116000"/>
            <a:ext cx="2880001" cy="1620000"/>
          </a:xfrm>
          <a:prstGeom prst="rect">
            <a:avLst/>
          </a:prstGeom>
        </p:spPr>
        <p:txBody>
          <a:bodyPr anchor="ctr"/>
          <a:lstStyle>
            <a:lvl1pPr>
              <a:defRPr sz="13500"/>
            </a:lvl1pPr>
          </a:lstStyle>
          <a:p>
            <a:pPr/>
            <a:r>
              <a:t>NN</a:t>
            </a:r>
          </a:p>
        </p:txBody>
      </p:sp>
      <p:sp>
        <p:nvSpPr>
          <p:cNvPr id="127" name="Body Level One…"/>
          <p:cNvSpPr txBox="1"/>
          <p:nvPr>
            <p:ph type="body" sz="quarter" idx="1" hasCustomPrompt="1"/>
          </p:nvPr>
        </p:nvSpPr>
        <p:spPr>
          <a:xfrm>
            <a:off x="6618978" y="2916076"/>
            <a:ext cx="4851662" cy="1800001"/>
          </a:xfrm>
          <a:prstGeom prst="rect">
            <a:avLst/>
          </a:prstGeom>
        </p:spPr>
        <p:txBody>
          <a:bodyPr/>
          <a:lstStyle>
            <a:lvl1pPr marL="0" indent="0">
              <a:spcBef>
                <a:spcPts val="0"/>
              </a:spcBef>
              <a:buSzTx/>
              <a:buNone/>
              <a:defRPr sz="3600">
                <a:solidFill>
                  <a:schemeClr val="accent1"/>
                </a:solidFill>
              </a:defRPr>
            </a:lvl1pPr>
            <a:lvl2pPr marL="0" indent="457200">
              <a:spcBef>
                <a:spcPts val="0"/>
              </a:spcBef>
              <a:buSzTx/>
              <a:buNone/>
              <a:defRPr sz="3600">
                <a:solidFill>
                  <a:schemeClr val="accent1"/>
                </a:solidFill>
              </a:defRPr>
            </a:lvl2pPr>
            <a:lvl3pPr indent="914400">
              <a:spcBef>
                <a:spcPts val="0"/>
              </a:spcBef>
              <a:defRPr sz="3600">
                <a:solidFill>
                  <a:schemeClr val="accent1"/>
                </a:solidFill>
              </a:defRPr>
            </a:lvl3pPr>
            <a:lvl4pPr indent="1371600">
              <a:spcBef>
                <a:spcPts val="0"/>
              </a:spcBef>
              <a:defRPr sz="3600">
                <a:solidFill>
                  <a:schemeClr val="accent1"/>
                </a:solidFill>
              </a:defRPr>
            </a:lvl4pPr>
            <a:lvl5pPr indent="1828800">
              <a:spcBef>
                <a:spcPts val="0"/>
              </a:spcBef>
              <a:defRPr sz="3600">
                <a:solidFill>
                  <a:schemeClr val="accent1"/>
                </a:solidFill>
              </a:defRPr>
            </a:lvl5pPr>
          </a:lstStyle>
          <a:p>
            <a:pPr/>
            <a:r>
              <a:t>Click to edit</a:t>
            </a:r>
          </a:p>
          <a:p>
            <a:pPr lvl="1"/>
            <a:r>
              <a:t/>
            </a:r>
          </a:p>
          <a:p>
            <a:pPr lvl="2"/>
            <a:r>
              <a:t/>
            </a:r>
          </a:p>
          <a:p>
            <a:pPr lvl="3"/>
            <a:r>
              <a:t/>
            </a:r>
          </a:p>
          <a:p>
            <a:pPr lvl="4"/>
            <a:r>
              <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
        <p:nvSpPr>
          <p:cNvPr id="129" name="Espace réservé du texte 10"/>
          <p:cNvSpPr/>
          <p:nvPr>
            <p:ph type="body" sz="quarter" idx="21" hasCustomPrompt="1"/>
          </p:nvPr>
        </p:nvSpPr>
        <p:spPr>
          <a:xfrm>
            <a:off x="6618978" y="4849846"/>
            <a:ext cx="4851662" cy="288002"/>
          </a:xfrm>
          <a:prstGeom prst="rect">
            <a:avLst/>
          </a:prstGeom>
        </p:spPr>
        <p:txBody>
          <a:bodyPr/>
          <a:lstStyle>
            <a:lvl1pPr marL="0" indent="0">
              <a:buSzTx/>
              <a:buNone/>
              <a:defRPr cap="all" sz="1400">
                <a:solidFill>
                  <a:schemeClr val="accent1"/>
                </a:solidFill>
                <a:latin typeface="+mn-lt"/>
                <a:ea typeface="+mn-ea"/>
                <a:cs typeface="+mn-cs"/>
                <a:sym typeface="Tahoma"/>
              </a:defRPr>
            </a:lvl1pPr>
          </a:lstStyle>
          <a:p>
            <a:pPr/>
            <a:r>
              <a:t>Click to edit master text style</a:t>
            </a:r>
          </a:p>
        </p:txBody>
      </p:sp>
      <p:sp>
        <p:nvSpPr>
          <p:cNvPr id="130" name="ZoneTexte 9"/>
          <p:cNvSpPr txBox="1"/>
          <p:nvPr/>
        </p:nvSpPr>
        <p:spPr>
          <a:xfrm>
            <a:off x="297719" y="-384055"/>
            <a:ext cx="398885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pPr/>
            <a:r>
              <a:t>Colour of number</a:t>
            </a:r>
          </a:p>
        </p:txBody>
      </p:sp>
      <p:sp>
        <p:nvSpPr>
          <p:cNvPr id="131" name="Rectangle 11"/>
          <p:cNvSpPr/>
          <p:nvPr/>
        </p:nvSpPr>
        <p:spPr>
          <a:xfrm>
            <a:off x="-1" y="-374908"/>
            <a:ext cx="252002" cy="252001"/>
          </a:xfrm>
          <a:prstGeom prst="rect">
            <a:avLst/>
          </a:prstGeom>
          <a:solidFill>
            <a:schemeClr val="accent1"/>
          </a:solidFill>
          <a:ln w="12700">
            <a:miter lim="400000"/>
          </a:ln>
        </p:spPr>
        <p:txBody>
          <a:bodyPr lIns="45719" rIns="45719" anchor="ctr"/>
          <a:lstStyle/>
          <a:p>
            <a:pPr algn="ctr">
              <a:defRPr sz="1600">
                <a:solidFill>
                  <a:srgbClr val="FFFFFF"/>
                </a:solidFill>
              </a:defRPr>
            </a:pPr>
          </a:p>
        </p:txBody>
      </p:sp>
      <p:sp>
        <p:nvSpPr>
          <p:cNvPr id="132" name="Rectangle 17"/>
          <p:cNvSpPr/>
          <p:nvPr/>
        </p:nvSpPr>
        <p:spPr>
          <a:xfrm>
            <a:off x="-1" y="-1298"/>
            <a:ext cx="6089906" cy="6114314"/>
          </a:xfrm>
          <a:prstGeom prst="rect">
            <a:avLst/>
          </a:prstGeom>
          <a:gradFill>
            <a:gsLst>
              <a:gs pos="50000">
                <a:schemeClr val="accent1"/>
              </a:gs>
              <a:gs pos="100000">
                <a:schemeClr val="accent2"/>
              </a:gs>
            </a:gsLst>
            <a:path path="circle">
              <a:fillToRect l="-19636" t="62278" r="119636" b="37721"/>
            </a:path>
          </a:gradFill>
          <a:ln w="12700">
            <a:miter lim="400000"/>
          </a:ln>
        </p:spPr>
        <p:txBody>
          <a:bodyPr lIns="45719" rIns="45719" anchor="ctr"/>
          <a:lstStyle/>
          <a:p>
            <a:pPr algn="ctr"/>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_SecondSeparator_ColorGradient">
    <p:spTree>
      <p:nvGrpSpPr>
        <p:cNvPr id="1" name=""/>
        <p:cNvGrpSpPr/>
        <p:nvPr/>
      </p:nvGrpSpPr>
      <p:grpSpPr>
        <a:xfrm>
          <a:off x="0" y="0"/>
          <a:ext cx="0" cy="0"/>
          <a:chOff x="0" y="0"/>
          <a:chExt cx="0" cy="0"/>
        </a:xfrm>
      </p:grpSpPr>
      <p:pic>
        <p:nvPicPr>
          <p:cNvPr id="139" name="Image 8" descr="Image 8"/>
          <p:cNvPicPr>
            <a:picLocks noChangeAspect="1"/>
          </p:cNvPicPr>
          <p:nvPr/>
        </p:nvPicPr>
        <p:blipFill>
          <a:blip r:embed="rId2">
            <a:extLst/>
          </a:blip>
          <a:stretch>
            <a:fillRect/>
          </a:stretch>
        </p:blipFill>
        <p:spPr>
          <a:xfrm>
            <a:off x="9989532" y="6268042"/>
            <a:ext cx="1587154" cy="395273"/>
          </a:xfrm>
          <a:prstGeom prst="rect">
            <a:avLst/>
          </a:prstGeom>
          <a:ln w="12700">
            <a:miter lim="400000"/>
          </a:ln>
        </p:spPr>
      </p:pic>
      <p:sp>
        <p:nvSpPr>
          <p:cNvPr id="140" name="NN"/>
          <p:cNvSpPr txBox="1"/>
          <p:nvPr>
            <p:ph type="title" hasCustomPrompt="1"/>
          </p:nvPr>
        </p:nvSpPr>
        <p:spPr>
          <a:xfrm>
            <a:off x="6618978" y="1116000"/>
            <a:ext cx="2880001" cy="1620000"/>
          </a:xfrm>
          <a:prstGeom prst="rect">
            <a:avLst/>
          </a:prstGeom>
        </p:spPr>
        <p:txBody>
          <a:bodyPr anchor="ctr"/>
          <a:lstStyle>
            <a:lvl1pPr>
              <a:defRPr sz="13500">
                <a:solidFill>
                  <a:srgbClr val="8D1D82"/>
                </a:solidFill>
              </a:defRPr>
            </a:lvl1pPr>
          </a:lstStyle>
          <a:p>
            <a:pPr/>
            <a:r>
              <a:t>NN</a:t>
            </a:r>
          </a:p>
        </p:txBody>
      </p:sp>
      <p:sp>
        <p:nvSpPr>
          <p:cNvPr id="141" name="Body Level One…"/>
          <p:cNvSpPr txBox="1"/>
          <p:nvPr>
            <p:ph type="body" sz="quarter" idx="1" hasCustomPrompt="1"/>
          </p:nvPr>
        </p:nvSpPr>
        <p:spPr>
          <a:xfrm>
            <a:off x="6618978" y="2916076"/>
            <a:ext cx="4851662" cy="1800001"/>
          </a:xfrm>
          <a:prstGeom prst="rect">
            <a:avLst/>
          </a:prstGeom>
        </p:spPr>
        <p:txBody>
          <a:bodyPr/>
          <a:lstStyle>
            <a:lvl1pPr marL="0" indent="0">
              <a:spcBef>
                <a:spcPts val="0"/>
              </a:spcBef>
              <a:buSzTx/>
              <a:buNone/>
              <a:defRPr sz="3600">
                <a:solidFill>
                  <a:schemeClr val="accent1"/>
                </a:solidFill>
              </a:defRPr>
            </a:lvl1pPr>
            <a:lvl2pPr marL="0" indent="457200">
              <a:spcBef>
                <a:spcPts val="0"/>
              </a:spcBef>
              <a:buSzTx/>
              <a:buNone/>
              <a:defRPr sz="3600">
                <a:solidFill>
                  <a:schemeClr val="accent1"/>
                </a:solidFill>
              </a:defRPr>
            </a:lvl2pPr>
            <a:lvl3pPr indent="914400">
              <a:spcBef>
                <a:spcPts val="0"/>
              </a:spcBef>
              <a:defRPr sz="3600">
                <a:solidFill>
                  <a:schemeClr val="accent1"/>
                </a:solidFill>
              </a:defRPr>
            </a:lvl3pPr>
            <a:lvl4pPr indent="1371600">
              <a:spcBef>
                <a:spcPts val="0"/>
              </a:spcBef>
              <a:defRPr sz="3600">
                <a:solidFill>
                  <a:schemeClr val="accent1"/>
                </a:solidFill>
              </a:defRPr>
            </a:lvl4pPr>
            <a:lvl5pPr indent="1828800">
              <a:spcBef>
                <a:spcPts val="0"/>
              </a:spcBef>
              <a:defRPr sz="3600">
                <a:solidFill>
                  <a:schemeClr val="accent1"/>
                </a:solidFill>
              </a:defRPr>
            </a:lvl5pPr>
          </a:lstStyle>
          <a:p>
            <a:pPr/>
            <a:r>
              <a:t>Click to edit</a:t>
            </a:r>
          </a:p>
          <a:p>
            <a:pPr lvl="1"/>
            <a:r>
              <a:t/>
            </a:r>
          </a:p>
          <a:p>
            <a:pPr lvl="2"/>
            <a:r>
              <a:t/>
            </a:r>
          </a:p>
          <a:p>
            <a:pPr lvl="3"/>
            <a:r>
              <a:t/>
            </a:r>
          </a:p>
          <a:p>
            <a:pPr lvl="4"/>
            <a:r>
              <a:t/>
            </a:r>
          </a:p>
        </p:txBody>
      </p:sp>
      <p:sp>
        <p:nvSpPr>
          <p:cNvPr id="142" name="Slide Number"/>
          <p:cNvSpPr txBox="1"/>
          <p:nvPr>
            <p:ph type="sldNum" sz="quarter" idx="2"/>
          </p:nvPr>
        </p:nvSpPr>
        <p:spPr>
          <a:prstGeom prst="rect">
            <a:avLst/>
          </a:prstGeom>
        </p:spPr>
        <p:txBody>
          <a:bodyPr/>
          <a:lstStyle/>
          <a:p>
            <a:pPr/>
            <a:fld id="{86CB4B4D-7CA3-9044-876B-883B54F8677D}" type="slidenum"/>
          </a:p>
        </p:txBody>
      </p:sp>
      <p:sp>
        <p:nvSpPr>
          <p:cNvPr id="143" name="Espace réservé du texte 10"/>
          <p:cNvSpPr/>
          <p:nvPr>
            <p:ph type="body" sz="quarter" idx="21" hasCustomPrompt="1"/>
          </p:nvPr>
        </p:nvSpPr>
        <p:spPr>
          <a:xfrm>
            <a:off x="6618978" y="4849846"/>
            <a:ext cx="4851662" cy="288002"/>
          </a:xfrm>
          <a:prstGeom prst="rect">
            <a:avLst/>
          </a:prstGeom>
        </p:spPr>
        <p:txBody>
          <a:bodyPr/>
          <a:lstStyle>
            <a:lvl1pPr marL="0" indent="0">
              <a:buSzTx/>
              <a:buNone/>
              <a:defRPr cap="all" sz="1400">
                <a:solidFill>
                  <a:schemeClr val="accent1"/>
                </a:solidFill>
                <a:latin typeface="+mn-lt"/>
                <a:ea typeface="+mn-ea"/>
                <a:cs typeface="+mn-cs"/>
                <a:sym typeface="Tahoma"/>
              </a:defRPr>
            </a:lvl1pPr>
          </a:lstStyle>
          <a:p>
            <a:pPr/>
            <a:r>
              <a:t>Click to edit master text style</a:t>
            </a:r>
          </a:p>
        </p:txBody>
      </p:sp>
      <p:sp>
        <p:nvSpPr>
          <p:cNvPr id="144" name="ZoneTexte 11"/>
          <p:cNvSpPr txBox="1"/>
          <p:nvPr/>
        </p:nvSpPr>
        <p:spPr>
          <a:xfrm>
            <a:off x="297719" y="-384055"/>
            <a:ext cx="398885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pPr/>
            <a:r>
              <a:t>Colour of number</a:t>
            </a:r>
          </a:p>
        </p:txBody>
      </p:sp>
      <p:sp>
        <p:nvSpPr>
          <p:cNvPr id="145" name="Rectangle 13"/>
          <p:cNvSpPr/>
          <p:nvPr/>
        </p:nvSpPr>
        <p:spPr>
          <a:xfrm>
            <a:off x="-1" y="-374908"/>
            <a:ext cx="252002" cy="252001"/>
          </a:xfrm>
          <a:prstGeom prst="rect">
            <a:avLst/>
          </a:prstGeom>
          <a:solidFill>
            <a:schemeClr val="accent3"/>
          </a:solidFill>
          <a:ln w="12700">
            <a:miter lim="400000"/>
          </a:ln>
        </p:spPr>
        <p:txBody>
          <a:bodyPr lIns="45719" rIns="45719" anchor="ctr"/>
          <a:lstStyle/>
          <a:p>
            <a:pPr algn="ctr">
              <a:defRPr sz="1600">
                <a:solidFill>
                  <a:srgbClr val="FFFFFF"/>
                </a:solidFill>
              </a:defRPr>
            </a:pPr>
          </a:p>
        </p:txBody>
      </p:sp>
      <p:sp>
        <p:nvSpPr>
          <p:cNvPr id="146" name="Rectangle 15"/>
          <p:cNvSpPr/>
          <p:nvPr/>
        </p:nvSpPr>
        <p:spPr>
          <a:xfrm>
            <a:off x="-1" y="-2"/>
            <a:ext cx="6090170" cy="6113018"/>
          </a:xfrm>
          <a:prstGeom prst="rect">
            <a:avLst/>
          </a:prstGeom>
          <a:gradFill>
            <a:gsLst>
              <a:gs pos="50000">
                <a:srgbClr val="8D1D82"/>
              </a:gs>
              <a:gs pos="100000">
                <a:srgbClr val="EA5599"/>
              </a:gs>
            </a:gsLst>
            <a:path path="circle">
              <a:fillToRect l="-19636" t="62278" r="119636" b="37721"/>
            </a:path>
          </a:gradFill>
          <a:ln w="12700">
            <a:miter lim="400000"/>
          </a:ln>
        </p:spPr>
        <p:txBody>
          <a:bodyPr lIns="45719" rIns="45719" anchor="ctr"/>
          <a:lstStyle/>
          <a:p>
            <a:pPr algn="ctr"/>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_ThirdSeparator_ColorGradient">
    <p:spTree>
      <p:nvGrpSpPr>
        <p:cNvPr id="1" name=""/>
        <p:cNvGrpSpPr/>
        <p:nvPr/>
      </p:nvGrpSpPr>
      <p:grpSpPr>
        <a:xfrm>
          <a:off x="0" y="0"/>
          <a:ext cx="0" cy="0"/>
          <a:chOff x="0" y="0"/>
          <a:chExt cx="0" cy="0"/>
        </a:xfrm>
      </p:grpSpPr>
      <p:pic>
        <p:nvPicPr>
          <p:cNvPr id="153" name="Image 8" descr="Image 8"/>
          <p:cNvPicPr>
            <a:picLocks noChangeAspect="1"/>
          </p:cNvPicPr>
          <p:nvPr/>
        </p:nvPicPr>
        <p:blipFill>
          <a:blip r:embed="rId2">
            <a:extLst/>
          </a:blip>
          <a:stretch>
            <a:fillRect/>
          </a:stretch>
        </p:blipFill>
        <p:spPr>
          <a:xfrm>
            <a:off x="9989532" y="6268042"/>
            <a:ext cx="1587154" cy="395273"/>
          </a:xfrm>
          <a:prstGeom prst="rect">
            <a:avLst/>
          </a:prstGeom>
          <a:ln w="12700">
            <a:miter lim="400000"/>
          </a:ln>
        </p:spPr>
      </p:pic>
      <p:sp>
        <p:nvSpPr>
          <p:cNvPr id="154" name="NN"/>
          <p:cNvSpPr txBox="1"/>
          <p:nvPr>
            <p:ph type="title" hasCustomPrompt="1"/>
          </p:nvPr>
        </p:nvSpPr>
        <p:spPr>
          <a:xfrm>
            <a:off x="6618978" y="1116000"/>
            <a:ext cx="2880001" cy="1620000"/>
          </a:xfrm>
          <a:prstGeom prst="rect">
            <a:avLst/>
          </a:prstGeom>
        </p:spPr>
        <p:txBody>
          <a:bodyPr anchor="ctr"/>
          <a:lstStyle>
            <a:lvl1pPr>
              <a:defRPr sz="13500">
                <a:solidFill>
                  <a:schemeClr val="accent5"/>
                </a:solidFill>
              </a:defRPr>
            </a:lvl1pPr>
          </a:lstStyle>
          <a:p>
            <a:pPr/>
            <a:r>
              <a:t>NN</a:t>
            </a:r>
          </a:p>
        </p:txBody>
      </p:sp>
      <p:sp>
        <p:nvSpPr>
          <p:cNvPr id="155" name="Body Level One…"/>
          <p:cNvSpPr txBox="1"/>
          <p:nvPr>
            <p:ph type="body" sz="quarter" idx="1" hasCustomPrompt="1"/>
          </p:nvPr>
        </p:nvSpPr>
        <p:spPr>
          <a:xfrm>
            <a:off x="6618978" y="2916076"/>
            <a:ext cx="4851662" cy="1800001"/>
          </a:xfrm>
          <a:prstGeom prst="rect">
            <a:avLst/>
          </a:prstGeom>
        </p:spPr>
        <p:txBody>
          <a:bodyPr/>
          <a:lstStyle>
            <a:lvl1pPr marL="0" indent="0">
              <a:spcBef>
                <a:spcPts val="0"/>
              </a:spcBef>
              <a:buSzTx/>
              <a:buNone/>
              <a:defRPr sz="3600">
                <a:solidFill>
                  <a:schemeClr val="accent1"/>
                </a:solidFill>
              </a:defRPr>
            </a:lvl1pPr>
            <a:lvl2pPr marL="0" indent="457200">
              <a:spcBef>
                <a:spcPts val="0"/>
              </a:spcBef>
              <a:buSzTx/>
              <a:buNone/>
              <a:defRPr sz="3600">
                <a:solidFill>
                  <a:schemeClr val="accent1"/>
                </a:solidFill>
              </a:defRPr>
            </a:lvl2pPr>
            <a:lvl3pPr indent="914400">
              <a:spcBef>
                <a:spcPts val="0"/>
              </a:spcBef>
              <a:defRPr sz="3600">
                <a:solidFill>
                  <a:schemeClr val="accent1"/>
                </a:solidFill>
              </a:defRPr>
            </a:lvl3pPr>
            <a:lvl4pPr indent="1371600">
              <a:spcBef>
                <a:spcPts val="0"/>
              </a:spcBef>
              <a:defRPr sz="3600">
                <a:solidFill>
                  <a:schemeClr val="accent1"/>
                </a:solidFill>
              </a:defRPr>
            </a:lvl4pPr>
            <a:lvl5pPr indent="1828800">
              <a:spcBef>
                <a:spcPts val="0"/>
              </a:spcBef>
              <a:defRPr sz="3600">
                <a:solidFill>
                  <a:schemeClr val="accent1"/>
                </a:solidFill>
              </a:defRPr>
            </a:lvl5pPr>
          </a:lstStyle>
          <a:p>
            <a:pPr/>
            <a:r>
              <a:t>Click to edit</a:t>
            </a:r>
          </a:p>
          <a:p>
            <a:pPr lvl="1"/>
            <a:r>
              <a:t/>
            </a:r>
          </a:p>
          <a:p>
            <a:pPr lvl="2"/>
            <a:r>
              <a:t/>
            </a:r>
          </a:p>
          <a:p>
            <a:pPr lvl="3"/>
            <a:r>
              <a:t/>
            </a:r>
          </a:p>
          <a:p>
            <a:pPr lvl="4"/>
            <a:r>
              <a:t/>
            </a:r>
          </a:p>
        </p:txBody>
      </p:sp>
      <p:sp>
        <p:nvSpPr>
          <p:cNvPr id="156" name="Slide Number"/>
          <p:cNvSpPr txBox="1"/>
          <p:nvPr>
            <p:ph type="sldNum" sz="quarter" idx="2"/>
          </p:nvPr>
        </p:nvSpPr>
        <p:spPr>
          <a:prstGeom prst="rect">
            <a:avLst/>
          </a:prstGeom>
        </p:spPr>
        <p:txBody>
          <a:bodyPr/>
          <a:lstStyle/>
          <a:p>
            <a:pPr/>
            <a:fld id="{86CB4B4D-7CA3-9044-876B-883B54F8677D}" type="slidenum"/>
          </a:p>
        </p:txBody>
      </p:sp>
      <p:sp>
        <p:nvSpPr>
          <p:cNvPr id="157" name="Espace réservé du texte 10"/>
          <p:cNvSpPr/>
          <p:nvPr>
            <p:ph type="body" sz="quarter" idx="21" hasCustomPrompt="1"/>
          </p:nvPr>
        </p:nvSpPr>
        <p:spPr>
          <a:xfrm>
            <a:off x="6618978" y="4849846"/>
            <a:ext cx="4851662" cy="288002"/>
          </a:xfrm>
          <a:prstGeom prst="rect">
            <a:avLst/>
          </a:prstGeom>
        </p:spPr>
        <p:txBody>
          <a:bodyPr/>
          <a:lstStyle>
            <a:lvl1pPr marL="0" indent="0">
              <a:buSzTx/>
              <a:buNone/>
              <a:defRPr cap="all" sz="1400">
                <a:solidFill>
                  <a:schemeClr val="accent1"/>
                </a:solidFill>
                <a:latin typeface="+mn-lt"/>
                <a:ea typeface="+mn-ea"/>
                <a:cs typeface="+mn-cs"/>
                <a:sym typeface="Tahoma"/>
              </a:defRPr>
            </a:lvl1pPr>
          </a:lstStyle>
          <a:p>
            <a:pPr/>
            <a:r>
              <a:t>Click to edit master text style</a:t>
            </a:r>
          </a:p>
        </p:txBody>
      </p:sp>
      <p:sp>
        <p:nvSpPr>
          <p:cNvPr id="158" name="ZoneTexte 9"/>
          <p:cNvSpPr txBox="1"/>
          <p:nvPr/>
        </p:nvSpPr>
        <p:spPr>
          <a:xfrm>
            <a:off x="297719" y="-384055"/>
            <a:ext cx="398885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pPr/>
            <a:r>
              <a:t>Colour of number</a:t>
            </a:r>
          </a:p>
        </p:txBody>
      </p:sp>
      <p:sp>
        <p:nvSpPr>
          <p:cNvPr id="159" name="Rectangle 11"/>
          <p:cNvSpPr/>
          <p:nvPr/>
        </p:nvSpPr>
        <p:spPr>
          <a:xfrm>
            <a:off x="-1" y="-374908"/>
            <a:ext cx="252002" cy="252001"/>
          </a:xfrm>
          <a:prstGeom prst="rect">
            <a:avLst/>
          </a:prstGeom>
          <a:solidFill>
            <a:schemeClr val="accent5"/>
          </a:solidFill>
          <a:ln w="12700">
            <a:miter lim="400000"/>
          </a:ln>
        </p:spPr>
        <p:txBody>
          <a:bodyPr lIns="45719" rIns="45719" anchor="ctr"/>
          <a:lstStyle/>
          <a:p>
            <a:pPr algn="ctr">
              <a:defRPr sz="1600">
                <a:solidFill>
                  <a:srgbClr val="FFFFFF"/>
                </a:solidFill>
              </a:defRPr>
            </a:pPr>
          </a:p>
        </p:txBody>
      </p:sp>
      <p:sp>
        <p:nvSpPr>
          <p:cNvPr id="160" name="Rectangle 14"/>
          <p:cNvSpPr/>
          <p:nvPr/>
        </p:nvSpPr>
        <p:spPr>
          <a:xfrm>
            <a:off x="-1" y="-2"/>
            <a:ext cx="6090170" cy="6120964"/>
          </a:xfrm>
          <a:prstGeom prst="rect">
            <a:avLst/>
          </a:prstGeom>
          <a:gradFill>
            <a:gsLst>
              <a:gs pos="50000">
                <a:schemeClr val="accent5"/>
              </a:gs>
              <a:gs pos="100000">
                <a:srgbClr val="95C11F"/>
              </a:gs>
            </a:gsLst>
            <a:path path="circle">
              <a:fillToRect l="-19636" t="62278" r="119636" b="37721"/>
            </a:path>
          </a:gradFill>
          <a:ln w="12700">
            <a:miter lim="400000"/>
          </a:ln>
        </p:spPr>
        <p:txBody>
          <a:bodyPr lIns="45719" rIns="45719" anchor="ctr"/>
          <a:lstStyle/>
          <a:p>
            <a:pPr algn="ctr"/>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Relationship Id="rId17" Type="http://schemas.openxmlformats.org/officeDocument/2006/relationships/slideLayout" Target="../slideLayouts/slideLayout13.xml"/><Relationship Id="rId18" Type="http://schemas.openxmlformats.org/officeDocument/2006/relationships/slideLayout" Target="../slideLayouts/slideLayout14.xml"/><Relationship Id="rId19" Type="http://schemas.openxmlformats.org/officeDocument/2006/relationships/slideLayout" Target="../slideLayouts/slideLayout15.xml"/><Relationship Id="rId20" Type="http://schemas.openxmlformats.org/officeDocument/2006/relationships/slideLayout" Target="../slideLayouts/slideLayout16.xml"/><Relationship Id="rId21" Type="http://schemas.openxmlformats.org/officeDocument/2006/relationships/slideLayout" Target="../slideLayouts/slideLayout17.xml"/><Relationship Id="rId22" Type="http://schemas.openxmlformats.org/officeDocument/2006/relationships/slideLayout" Target="../slideLayouts/slideLayout18.xml"/><Relationship Id="rId23" Type="http://schemas.openxmlformats.org/officeDocument/2006/relationships/slideLayout" Target="../slideLayouts/slideLayout19.xml"/><Relationship Id="rId24" Type="http://schemas.openxmlformats.org/officeDocument/2006/relationships/slideLayout" Target="../slideLayouts/slideLayout20.xml"/><Relationship Id="rId25" Type="http://schemas.openxmlformats.org/officeDocument/2006/relationships/slideLayout" Target="../slideLayouts/slideLayout21.xml"/><Relationship Id="rId26" Type="http://schemas.openxmlformats.org/officeDocument/2006/relationships/slideLayout" Target="../slideLayouts/slideLayout22.xml"/><Relationship Id="rId27" Type="http://schemas.openxmlformats.org/officeDocument/2006/relationships/slideLayout" Target="../slideLayouts/slideLayout23.xml"/><Relationship Id="rId28" Type="http://schemas.openxmlformats.org/officeDocument/2006/relationships/slideLayout" Target="../slideLayouts/slideLayout24.xml"/><Relationship Id="rId29" Type="http://schemas.openxmlformats.org/officeDocument/2006/relationships/slideLayout" Target="../slideLayouts/slideLayout25.xml"/><Relationship Id="rId30" Type="http://schemas.openxmlformats.org/officeDocument/2006/relationships/slideLayout" Target="../slideLayouts/slideLayout26.xml"/><Relationship Id="rId31" Type="http://schemas.openxmlformats.org/officeDocument/2006/relationships/slideLayout" Target="../slideLayouts/slideLayout27.xml"/><Relationship Id="rId32"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Image 8" descr="Image 8"/>
          <p:cNvPicPr>
            <a:picLocks noChangeAspect="1"/>
          </p:cNvPicPr>
          <p:nvPr/>
        </p:nvPicPr>
        <p:blipFill>
          <a:blip r:embed="rId2">
            <a:extLst/>
          </a:blip>
          <a:stretch>
            <a:fillRect/>
          </a:stretch>
        </p:blipFill>
        <p:spPr>
          <a:xfrm>
            <a:off x="9989532" y="6268042"/>
            <a:ext cx="1587154" cy="395273"/>
          </a:xfrm>
          <a:prstGeom prst="rect">
            <a:avLst/>
          </a:prstGeom>
          <a:ln w="12700">
            <a:miter lim="400000"/>
          </a:ln>
        </p:spPr>
      </p:pic>
      <p:sp>
        <p:nvSpPr>
          <p:cNvPr id="3" name="Body Level One…"/>
          <p:cNvSpPr txBox="1"/>
          <p:nvPr>
            <p:ph type="body" idx="1" hasCustomPrompt="1"/>
          </p:nvPr>
        </p:nvSpPr>
        <p:spPr>
          <a:xfrm>
            <a:off x="719137" y="1744979"/>
            <a:ext cx="10751505" cy="438912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buBlip>
                <a:blip r:embed="rId3"/>
              </a:buBlip>
            </a:lvl1pPr>
            <a:lvl2pPr>
              <a:buBlip>
                <a:blip r:embed="rId4"/>
              </a:buBlip>
            </a:lvl2pPr>
          </a:lstStyle>
          <a:p>
            <a:pPr/>
            <a:r>
              <a:t>Click to edit master text style</a:t>
            </a:r>
          </a:p>
          <a:p>
            <a:pPr lvl="1"/>
            <a:r>
              <a:t/>
            </a:r>
          </a:p>
          <a:p>
            <a:pPr lvl="2"/>
            <a:r>
              <a:t/>
            </a:r>
          </a:p>
          <a:p>
            <a:pPr lvl="3"/>
            <a:r>
              <a:t/>
            </a:r>
          </a:p>
          <a:p>
            <a:pPr lvl="4"/>
            <a:r>
              <a:t/>
            </a:r>
          </a:p>
        </p:txBody>
      </p:sp>
      <p:sp>
        <p:nvSpPr>
          <p:cNvPr id="4" name="Slide Number"/>
          <p:cNvSpPr txBox="1"/>
          <p:nvPr>
            <p:ph type="sldNum" sz="quarter" idx="2"/>
          </p:nvPr>
        </p:nvSpPr>
        <p:spPr>
          <a:xfrm>
            <a:off x="719137" y="6399801"/>
            <a:ext cx="142082" cy="127001"/>
          </a:xfrm>
          <a:prstGeom prst="rect">
            <a:avLst/>
          </a:prstGeom>
          <a:ln w="12700">
            <a:miter lim="400000"/>
          </a:ln>
        </p:spPr>
        <p:txBody>
          <a:bodyPr wrap="none" lIns="0" tIns="0" rIns="0" bIns="0" anchor="ctr">
            <a:spAutoFit/>
          </a:bodyPr>
          <a:lstStyle>
            <a:lvl1pPr>
              <a:defRPr sz="800">
                <a:latin typeface="Tahoma Bold"/>
                <a:ea typeface="Tahoma Bold"/>
                <a:cs typeface="Tahoma Bold"/>
                <a:sym typeface="Tahoma Bold"/>
              </a:defRPr>
            </a:lvl1pPr>
          </a:lstStyle>
          <a:p>
            <a:pPr/>
            <a:fld id="{86CB4B4D-7CA3-9044-876B-883B54F8677D}" type="slidenum"/>
          </a:p>
        </p:txBody>
      </p:sp>
      <p:sp>
        <p:nvSpPr>
          <p:cNvPr id="5" name="Rectangle 7"/>
          <p:cNvSpPr/>
          <p:nvPr/>
        </p:nvSpPr>
        <p:spPr>
          <a:xfrm>
            <a:off x="-2" y="-374908"/>
            <a:ext cx="252002" cy="252001"/>
          </a:xfrm>
          <a:prstGeom prst="rect">
            <a:avLst/>
          </a:prstGeom>
          <a:solidFill>
            <a:schemeClr val="accent1"/>
          </a:solidFill>
          <a:ln w="12700">
            <a:miter lim="400000"/>
          </a:ln>
        </p:spPr>
        <p:txBody>
          <a:bodyPr lIns="45719" rIns="45719" anchor="ctr"/>
          <a:lstStyle/>
          <a:p>
            <a:pPr algn="ctr">
              <a:defRPr sz="1600">
                <a:solidFill>
                  <a:srgbClr val="FFFFFF"/>
                </a:solidFill>
              </a:defRPr>
            </a:pPr>
          </a:p>
        </p:txBody>
      </p:sp>
      <p:sp>
        <p:nvSpPr>
          <p:cNvPr id="6" name="ZoneTexte 10"/>
          <p:cNvSpPr txBox="1"/>
          <p:nvPr/>
        </p:nvSpPr>
        <p:spPr>
          <a:xfrm>
            <a:off x="591421" y="-384055"/>
            <a:ext cx="3988858"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pPr/>
            <a:r>
              <a:t>Colour of texts</a:t>
            </a:r>
          </a:p>
        </p:txBody>
      </p:sp>
      <p:sp>
        <p:nvSpPr>
          <p:cNvPr id="7" name="Rectangle 11"/>
          <p:cNvSpPr/>
          <p:nvPr/>
        </p:nvSpPr>
        <p:spPr>
          <a:xfrm>
            <a:off x="293702" y="-374908"/>
            <a:ext cx="252001" cy="252001"/>
          </a:xfrm>
          <a:prstGeom prst="rect">
            <a:avLst/>
          </a:prstGeom>
          <a:solidFill>
            <a:schemeClr val="accent6"/>
          </a:solidFill>
          <a:ln w="12700">
            <a:miter lim="400000"/>
          </a:ln>
        </p:spPr>
        <p:txBody>
          <a:bodyPr lIns="45719" rIns="45719" anchor="ctr"/>
          <a:lstStyle/>
          <a:p>
            <a:pPr algn="ctr">
              <a:defRPr sz="1600">
                <a:solidFill>
                  <a:srgbClr val="FFFFFF"/>
                </a:solidFill>
              </a:defRPr>
            </a:pPr>
          </a:p>
        </p:txBody>
      </p:sp>
      <p:sp>
        <p:nvSpPr>
          <p:cNvPr id="8" name="Click to edit master title style"/>
          <p:cNvSpPr txBox="1"/>
          <p:nvPr>
            <p:ph type="title" hasCustomPrompt="1"/>
          </p:nvPr>
        </p:nvSpPr>
        <p:spPr>
          <a:xfrm>
            <a:off x="719137" y="30480"/>
            <a:ext cx="10751503" cy="936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a:r>
              <a:t>Click to edit master title style</a:t>
            </a:r>
          </a:p>
        </p:txBody>
      </p:sp>
    </p:spTree>
  </p:cSld>
  <p:clrMap bg1="lt1" tx1="dk1" bg2="lt2"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 id="2147483665" r:id="rId21"/>
    <p:sldLayoutId id="2147483666" r:id="rId22"/>
    <p:sldLayoutId id="2147483667" r:id="rId23"/>
    <p:sldLayoutId id="2147483668" r:id="rId24"/>
    <p:sldLayoutId id="2147483669" r:id="rId25"/>
    <p:sldLayoutId id="2147483670" r:id="rId26"/>
    <p:sldLayoutId id="2147483671" r:id="rId27"/>
    <p:sldLayoutId id="2147483672" r:id="rId28"/>
    <p:sldLayoutId id="2147483673" r:id="rId29"/>
    <p:sldLayoutId id="2147483674" r:id="rId30"/>
    <p:sldLayoutId id="2147483675" r:id="rId31"/>
    <p:sldLayoutId id="2147483676" r:id="rId32"/>
  </p:sldLayoutIdLst>
  <p:transition xmlns:p14="http://schemas.microsoft.com/office/powerpoint/2010/main" spd="med" advClick="1"/>
  <p:txStyles>
    <p:titleStyle>
      <a:lvl1pPr marL="0" marR="0" indent="0" algn="l" defTabSz="914400" rtl="0" latinLnBrk="0">
        <a:lnSpc>
          <a:spcPct val="100000"/>
        </a:lnSpc>
        <a:spcBef>
          <a:spcPts val="600"/>
        </a:spcBef>
        <a:spcAft>
          <a:spcPts val="0"/>
        </a:spcAft>
        <a:buClrTx/>
        <a:buSzTx/>
        <a:buFontTx/>
        <a:buNone/>
        <a:tabLst/>
        <a:defRPr b="0" baseline="0" cap="none" i="0" spc="0" strike="noStrike" sz="3000" u="none">
          <a:solidFill>
            <a:schemeClr val="accent1"/>
          </a:solidFill>
          <a:uFillTx/>
          <a:latin typeface="Tahoma Bold"/>
          <a:ea typeface="Tahoma Bold"/>
          <a:cs typeface="Tahoma Bold"/>
          <a:sym typeface="Tahoma Bold"/>
        </a:defRPr>
      </a:lvl1pPr>
      <a:lvl2pPr marL="0" marR="0" indent="0" algn="l" defTabSz="914400" rtl="0" latinLnBrk="0">
        <a:lnSpc>
          <a:spcPct val="100000"/>
        </a:lnSpc>
        <a:spcBef>
          <a:spcPts val="600"/>
        </a:spcBef>
        <a:spcAft>
          <a:spcPts val="0"/>
        </a:spcAft>
        <a:buClrTx/>
        <a:buSzTx/>
        <a:buFontTx/>
        <a:buNone/>
        <a:tabLst/>
        <a:defRPr b="0" baseline="0" cap="none" i="0" spc="0" strike="noStrike" sz="3000" u="none">
          <a:solidFill>
            <a:schemeClr val="accent1"/>
          </a:solidFill>
          <a:uFillTx/>
          <a:latin typeface="Tahoma Bold"/>
          <a:ea typeface="Tahoma Bold"/>
          <a:cs typeface="Tahoma Bold"/>
          <a:sym typeface="Tahoma Bold"/>
        </a:defRPr>
      </a:lvl2pPr>
      <a:lvl3pPr marL="0" marR="0" indent="0" algn="l" defTabSz="914400" rtl="0" latinLnBrk="0">
        <a:lnSpc>
          <a:spcPct val="100000"/>
        </a:lnSpc>
        <a:spcBef>
          <a:spcPts val="600"/>
        </a:spcBef>
        <a:spcAft>
          <a:spcPts val="0"/>
        </a:spcAft>
        <a:buClrTx/>
        <a:buSzTx/>
        <a:buFontTx/>
        <a:buNone/>
        <a:tabLst/>
        <a:defRPr b="0" baseline="0" cap="none" i="0" spc="0" strike="noStrike" sz="3000" u="none">
          <a:solidFill>
            <a:schemeClr val="accent1"/>
          </a:solidFill>
          <a:uFillTx/>
          <a:latin typeface="Tahoma Bold"/>
          <a:ea typeface="Tahoma Bold"/>
          <a:cs typeface="Tahoma Bold"/>
          <a:sym typeface="Tahoma Bold"/>
        </a:defRPr>
      </a:lvl3pPr>
      <a:lvl4pPr marL="0" marR="0" indent="0" algn="l" defTabSz="914400" rtl="0" latinLnBrk="0">
        <a:lnSpc>
          <a:spcPct val="100000"/>
        </a:lnSpc>
        <a:spcBef>
          <a:spcPts val="600"/>
        </a:spcBef>
        <a:spcAft>
          <a:spcPts val="0"/>
        </a:spcAft>
        <a:buClrTx/>
        <a:buSzTx/>
        <a:buFontTx/>
        <a:buNone/>
        <a:tabLst/>
        <a:defRPr b="0" baseline="0" cap="none" i="0" spc="0" strike="noStrike" sz="3000" u="none">
          <a:solidFill>
            <a:schemeClr val="accent1"/>
          </a:solidFill>
          <a:uFillTx/>
          <a:latin typeface="Tahoma Bold"/>
          <a:ea typeface="Tahoma Bold"/>
          <a:cs typeface="Tahoma Bold"/>
          <a:sym typeface="Tahoma Bold"/>
        </a:defRPr>
      </a:lvl4pPr>
      <a:lvl5pPr marL="0" marR="0" indent="0" algn="l" defTabSz="914400" rtl="0" latinLnBrk="0">
        <a:lnSpc>
          <a:spcPct val="100000"/>
        </a:lnSpc>
        <a:spcBef>
          <a:spcPts val="600"/>
        </a:spcBef>
        <a:spcAft>
          <a:spcPts val="0"/>
        </a:spcAft>
        <a:buClrTx/>
        <a:buSzTx/>
        <a:buFontTx/>
        <a:buNone/>
        <a:tabLst/>
        <a:defRPr b="0" baseline="0" cap="none" i="0" spc="0" strike="noStrike" sz="3000" u="none">
          <a:solidFill>
            <a:schemeClr val="accent1"/>
          </a:solidFill>
          <a:uFillTx/>
          <a:latin typeface="Tahoma Bold"/>
          <a:ea typeface="Tahoma Bold"/>
          <a:cs typeface="Tahoma Bold"/>
          <a:sym typeface="Tahoma Bold"/>
        </a:defRPr>
      </a:lvl5pPr>
      <a:lvl6pPr marL="0" marR="0" indent="0" algn="l" defTabSz="914400" rtl="0" latinLnBrk="0">
        <a:lnSpc>
          <a:spcPct val="100000"/>
        </a:lnSpc>
        <a:spcBef>
          <a:spcPts val="600"/>
        </a:spcBef>
        <a:spcAft>
          <a:spcPts val="0"/>
        </a:spcAft>
        <a:buClrTx/>
        <a:buSzTx/>
        <a:buFontTx/>
        <a:buNone/>
        <a:tabLst/>
        <a:defRPr b="0" baseline="0" cap="none" i="0" spc="0" strike="noStrike" sz="3000" u="none">
          <a:solidFill>
            <a:schemeClr val="accent1"/>
          </a:solidFill>
          <a:uFillTx/>
          <a:latin typeface="Tahoma Bold"/>
          <a:ea typeface="Tahoma Bold"/>
          <a:cs typeface="Tahoma Bold"/>
          <a:sym typeface="Tahoma Bold"/>
        </a:defRPr>
      </a:lvl6pPr>
      <a:lvl7pPr marL="0" marR="0" indent="0" algn="l" defTabSz="914400" rtl="0" latinLnBrk="0">
        <a:lnSpc>
          <a:spcPct val="100000"/>
        </a:lnSpc>
        <a:spcBef>
          <a:spcPts val="600"/>
        </a:spcBef>
        <a:spcAft>
          <a:spcPts val="0"/>
        </a:spcAft>
        <a:buClrTx/>
        <a:buSzTx/>
        <a:buFontTx/>
        <a:buNone/>
        <a:tabLst/>
        <a:defRPr b="0" baseline="0" cap="none" i="0" spc="0" strike="noStrike" sz="3000" u="none">
          <a:solidFill>
            <a:schemeClr val="accent1"/>
          </a:solidFill>
          <a:uFillTx/>
          <a:latin typeface="Tahoma Bold"/>
          <a:ea typeface="Tahoma Bold"/>
          <a:cs typeface="Tahoma Bold"/>
          <a:sym typeface="Tahoma Bold"/>
        </a:defRPr>
      </a:lvl7pPr>
      <a:lvl8pPr marL="0" marR="0" indent="0" algn="l" defTabSz="914400" rtl="0" latinLnBrk="0">
        <a:lnSpc>
          <a:spcPct val="100000"/>
        </a:lnSpc>
        <a:spcBef>
          <a:spcPts val="600"/>
        </a:spcBef>
        <a:spcAft>
          <a:spcPts val="0"/>
        </a:spcAft>
        <a:buClrTx/>
        <a:buSzTx/>
        <a:buFontTx/>
        <a:buNone/>
        <a:tabLst/>
        <a:defRPr b="0" baseline="0" cap="none" i="0" spc="0" strike="noStrike" sz="3000" u="none">
          <a:solidFill>
            <a:schemeClr val="accent1"/>
          </a:solidFill>
          <a:uFillTx/>
          <a:latin typeface="Tahoma Bold"/>
          <a:ea typeface="Tahoma Bold"/>
          <a:cs typeface="Tahoma Bold"/>
          <a:sym typeface="Tahoma Bold"/>
        </a:defRPr>
      </a:lvl8pPr>
      <a:lvl9pPr marL="0" marR="0" indent="0" algn="l" defTabSz="914400" rtl="0" latinLnBrk="0">
        <a:lnSpc>
          <a:spcPct val="100000"/>
        </a:lnSpc>
        <a:spcBef>
          <a:spcPts val="600"/>
        </a:spcBef>
        <a:spcAft>
          <a:spcPts val="0"/>
        </a:spcAft>
        <a:buClrTx/>
        <a:buSzTx/>
        <a:buFontTx/>
        <a:buNone/>
        <a:tabLst/>
        <a:defRPr b="0" baseline="0" cap="none" i="0" spc="0" strike="noStrike" sz="3000" u="none">
          <a:solidFill>
            <a:schemeClr val="accent1"/>
          </a:solidFill>
          <a:uFillTx/>
          <a:latin typeface="Tahoma Bold"/>
          <a:ea typeface="Tahoma Bold"/>
          <a:cs typeface="Tahoma Bold"/>
          <a:sym typeface="Tahoma Bold"/>
        </a:defRPr>
      </a:lvl9pPr>
    </p:titleStyle>
    <p:bodyStyle>
      <a:lvl1pPr marL="355600" marR="0" indent="-355600" algn="l" defTabSz="914400" rtl="0" latinLnBrk="0">
        <a:lnSpc>
          <a:spcPct val="100000"/>
        </a:lnSpc>
        <a:spcBef>
          <a:spcPts val="600"/>
        </a:spcBef>
        <a:spcAft>
          <a:spcPts val="0"/>
        </a:spcAft>
        <a:buClrTx/>
        <a:buSzPct val="60000"/>
        <a:buFontTx/>
        <a:buBlip>
          <a:blip r:embed="rId3"/>
        </a:buBlip>
        <a:tabLst/>
        <a:defRPr b="0" baseline="0" cap="none" i="0" spc="0" strike="noStrike" sz="1800" u="none">
          <a:solidFill>
            <a:schemeClr val="accent6"/>
          </a:solidFill>
          <a:uFillTx/>
          <a:latin typeface="Tahoma Bold"/>
          <a:ea typeface="Tahoma Bold"/>
          <a:cs typeface="Tahoma Bold"/>
          <a:sym typeface="Tahoma Bold"/>
        </a:defRPr>
      </a:lvl1pPr>
      <a:lvl2pPr marL="630237" marR="0" indent="-274638" algn="l" defTabSz="914400" rtl="0" latinLnBrk="0">
        <a:lnSpc>
          <a:spcPct val="100000"/>
        </a:lnSpc>
        <a:spcBef>
          <a:spcPts val="600"/>
        </a:spcBef>
        <a:spcAft>
          <a:spcPts val="0"/>
        </a:spcAft>
        <a:buClrTx/>
        <a:buSzPct val="40000"/>
        <a:buFontTx/>
        <a:buBlip>
          <a:blip r:embed="rId4"/>
        </a:buBlip>
        <a:tabLst/>
        <a:defRPr b="0" baseline="0" cap="none" i="0" spc="0" strike="noStrike" sz="1800" u="none">
          <a:solidFill>
            <a:schemeClr val="accent6"/>
          </a:solidFill>
          <a:uFillTx/>
          <a:latin typeface="Tahoma Bold"/>
          <a:ea typeface="Tahoma Bold"/>
          <a:cs typeface="Tahoma Bold"/>
          <a:sym typeface="Tahoma Bold"/>
        </a:defRPr>
      </a:lvl2pPr>
      <a:lvl3pPr marL="0" marR="0" indent="720725" algn="l" defTabSz="914400" rtl="0" latinLnBrk="0">
        <a:lnSpc>
          <a:spcPct val="100000"/>
        </a:lnSpc>
        <a:spcBef>
          <a:spcPts val="600"/>
        </a:spcBef>
        <a:spcAft>
          <a:spcPts val="0"/>
        </a:spcAft>
        <a:buClrTx/>
        <a:buSzTx/>
        <a:buFontTx/>
        <a:buNone/>
        <a:tabLst/>
        <a:defRPr b="0" baseline="0" cap="none" i="0" spc="0" strike="noStrike" sz="1800" u="none">
          <a:solidFill>
            <a:schemeClr val="accent6"/>
          </a:solidFill>
          <a:uFillTx/>
          <a:latin typeface="Tahoma Bold"/>
          <a:ea typeface="Tahoma Bold"/>
          <a:cs typeface="Tahoma Bold"/>
          <a:sym typeface="Tahoma Bold"/>
        </a:defRPr>
      </a:lvl3pPr>
      <a:lvl4pPr marL="0" marR="0" indent="893762" algn="l" defTabSz="914400" rtl="0" latinLnBrk="0">
        <a:lnSpc>
          <a:spcPct val="100000"/>
        </a:lnSpc>
        <a:spcBef>
          <a:spcPts val="600"/>
        </a:spcBef>
        <a:spcAft>
          <a:spcPts val="0"/>
        </a:spcAft>
        <a:buClrTx/>
        <a:buSzTx/>
        <a:buFontTx/>
        <a:buNone/>
        <a:tabLst/>
        <a:defRPr b="0" baseline="0" cap="none" i="0" spc="0" strike="noStrike" sz="1800" u="none">
          <a:solidFill>
            <a:schemeClr val="accent6"/>
          </a:solidFill>
          <a:uFillTx/>
          <a:latin typeface="Tahoma Bold"/>
          <a:ea typeface="Tahoma Bold"/>
          <a:cs typeface="Tahoma Bold"/>
          <a:sym typeface="Tahoma Bold"/>
        </a:defRPr>
      </a:lvl4pPr>
      <a:lvl5pPr marL="0" marR="0" indent="198000" algn="l" defTabSz="914400" rtl="0" latinLnBrk="0">
        <a:lnSpc>
          <a:spcPct val="100000"/>
        </a:lnSpc>
        <a:spcBef>
          <a:spcPts val="600"/>
        </a:spcBef>
        <a:spcAft>
          <a:spcPts val="0"/>
        </a:spcAft>
        <a:buClrTx/>
        <a:buSzTx/>
        <a:buFontTx/>
        <a:buNone/>
        <a:tabLst/>
        <a:defRPr b="0" baseline="0" cap="none" i="0" spc="0" strike="noStrike" sz="1800" u="none">
          <a:solidFill>
            <a:schemeClr val="accent6"/>
          </a:solidFill>
          <a:uFillTx/>
          <a:latin typeface="Tahoma Bold"/>
          <a:ea typeface="Tahoma Bold"/>
          <a:cs typeface="Tahoma Bold"/>
          <a:sym typeface="Tahoma Bold"/>
        </a:defRPr>
      </a:lvl5pPr>
      <a:lvl6pPr marL="2514600" marR="0" indent="-228600" algn="l" defTabSz="914400" rtl="0" latinLnBrk="0">
        <a:lnSpc>
          <a:spcPct val="100000"/>
        </a:lnSpc>
        <a:spcBef>
          <a:spcPts val="600"/>
        </a:spcBef>
        <a:spcAft>
          <a:spcPts val="0"/>
        </a:spcAft>
        <a:buClrTx/>
        <a:buSzPct val="100000"/>
        <a:buFontTx/>
        <a:buChar char="•"/>
        <a:tabLst/>
        <a:defRPr b="0" baseline="0" cap="none" i="0" spc="0" strike="noStrike" sz="1800" u="none">
          <a:solidFill>
            <a:schemeClr val="accent6"/>
          </a:solidFill>
          <a:uFillTx/>
          <a:latin typeface="Tahoma Bold"/>
          <a:ea typeface="Tahoma Bold"/>
          <a:cs typeface="Tahoma Bold"/>
          <a:sym typeface="Tahoma Bold"/>
        </a:defRPr>
      </a:lvl6pPr>
      <a:lvl7pPr marL="2971800" marR="0" indent="-228600" algn="l" defTabSz="914400" rtl="0" latinLnBrk="0">
        <a:lnSpc>
          <a:spcPct val="100000"/>
        </a:lnSpc>
        <a:spcBef>
          <a:spcPts val="600"/>
        </a:spcBef>
        <a:spcAft>
          <a:spcPts val="0"/>
        </a:spcAft>
        <a:buClrTx/>
        <a:buSzPct val="100000"/>
        <a:buFontTx/>
        <a:buChar char="•"/>
        <a:tabLst/>
        <a:defRPr b="0" baseline="0" cap="none" i="0" spc="0" strike="noStrike" sz="1800" u="none">
          <a:solidFill>
            <a:schemeClr val="accent6"/>
          </a:solidFill>
          <a:uFillTx/>
          <a:latin typeface="Tahoma Bold"/>
          <a:ea typeface="Tahoma Bold"/>
          <a:cs typeface="Tahoma Bold"/>
          <a:sym typeface="Tahoma Bold"/>
        </a:defRPr>
      </a:lvl7pPr>
      <a:lvl8pPr marL="3429000" marR="0" indent="-228600" algn="l" defTabSz="914400" rtl="0" latinLnBrk="0">
        <a:lnSpc>
          <a:spcPct val="100000"/>
        </a:lnSpc>
        <a:spcBef>
          <a:spcPts val="600"/>
        </a:spcBef>
        <a:spcAft>
          <a:spcPts val="0"/>
        </a:spcAft>
        <a:buClrTx/>
        <a:buSzPct val="100000"/>
        <a:buFontTx/>
        <a:buChar char="•"/>
        <a:tabLst/>
        <a:defRPr b="0" baseline="0" cap="none" i="0" spc="0" strike="noStrike" sz="1800" u="none">
          <a:solidFill>
            <a:schemeClr val="accent6"/>
          </a:solidFill>
          <a:uFillTx/>
          <a:latin typeface="Tahoma Bold"/>
          <a:ea typeface="Tahoma Bold"/>
          <a:cs typeface="Tahoma Bold"/>
          <a:sym typeface="Tahoma Bold"/>
        </a:defRPr>
      </a:lvl8pPr>
      <a:lvl9pPr marL="3886200" marR="0" indent="-228600" algn="l" defTabSz="914400" rtl="0" latinLnBrk="0">
        <a:lnSpc>
          <a:spcPct val="100000"/>
        </a:lnSpc>
        <a:spcBef>
          <a:spcPts val="600"/>
        </a:spcBef>
        <a:spcAft>
          <a:spcPts val="0"/>
        </a:spcAft>
        <a:buClrTx/>
        <a:buSzPct val="100000"/>
        <a:buFontTx/>
        <a:buChar char="•"/>
        <a:tabLst/>
        <a:defRPr b="0" baseline="0" cap="none" i="0" spc="0" strike="noStrike" sz="1800" u="none">
          <a:solidFill>
            <a:schemeClr val="accent6"/>
          </a:solidFill>
          <a:uFillTx/>
          <a:latin typeface="Tahoma Bold"/>
          <a:ea typeface="Tahoma Bold"/>
          <a:cs typeface="Tahoma Bold"/>
          <a:sym typeface="Tahoma Bold"/>
        </a:defRPr>
      </a:lvl9pPr>
    </p:bodyStyle>
    <p:otherStyle>
      <a:lvl1pPr marL="0" marR="0" indent="0" algn="l" defTabSz="91440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Tahoma Bold"/>
        </a:defRPr>
      </a:lvl1pPr>
      <a:lvl2pPr marL="0" marR="0" indent="457200" algn="l" defTabSz="91440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Tahoma Bold"/>
        </a:defRPr>
      </a:lvl2pPr>
      <a:lvl3pPr marL="0" marR="0" indent="914400" algn="l" defTabSz="91440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Tahoma Bold"/>
        </a:defRPr>
      </a:lvl3pPr>
      <a:lvl4pPr marL="0" marR="0" indent="1371600" algn="l" defTabSz="91440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Tahoma Bold"/>
        </a:defRPr>
      </a:lvl4pPr>
      <a:lvl5pPr marL="0" marR="0" indent="1828800" algn="l" defTabSz="91440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Tahoma Bold"/>
        </a:defRPr>
      </a:lvl5pPr>
      <a:lvl6pPr marL="0" marR="0" indent="2286000" algn="l" defTabSz="91440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Tahoma Bold"/>
        </a:defRPr>
      </a:lvl6pPr>
      <a:lvl7pPr marL="0" marR="0" indent="2743200" algn="l" defTabSz="91440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Tahoma Bold"/>
        </a:defRPr>
      </a:lvl7pPr>
      <a:lvl8pPr marL="0" marR="0" indent="3200400" algn="l" defTabSz="91440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Tahoma Bold"/>
        </a:defRPr>
      </a:lvl8pPr>
      <a:lvl9pPr marL="0" marR="0" indent="3657600" algn="l" defTabSz="91440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Tahoma Bol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3.jpeg"/><Relationship Id="rId3" Type="http://schemas.openxmlformats.org/officeDocument/2006/relationships/image" Target="../media/image4.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9.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0.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3.jpeg"/><Relationship Id="rId3" Type="http://schemas.openxmlformats.org/officeDocument/2006/relationships/image" Target="../media/image4.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8.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20" name="Picture 8" descr="Picture 8"/>
          <p:cNvPicPr>
            <a:picLocks noChangeAspect="1"/>
          </p:cNvPicPr>
          <p:nvPr/>
        </p:nvPicPr>
        <p:blipFill>
          <a:blip r:embed="rId2">
            <a:extLst/>
          </a:blip>
          <a:stretch>
            <a:fillRect/>
          </a:stretch>
        </p:blipFill>
        <p:spPr>
          <a:xfrm>
            <a:off x="2" y="0"/>
            <a:ext cx="6654800" cy="4902200"/>
          </a:xfrm>
          <a:prstGeom prst="rect">
            <a:avLst/>
          </a:prstGeom>
          <a:ln w="12700">
            <a:miter lim="400000"/>
          </a:ln>
        </p:spPr>
      </p:pic>
      <p:sp>
        <p:nvSpPr>
          <p:cNvPr id="421" name="Rectangle 7"/>
          <p:cNvSpPr/>
          <p:nvPr/>
        </p:nvSpPr>
        <p:spPr>
          <a:xfrm>
            <a:off x="1" y="6691424"/>
            <a:ext cx="12209611" cy="166578"/>
          </a:xfrm>
          <a:prstGeom prst="rect">
            <a:avLst/>
          </a:prstGeom>
          <a:gradFill>
            <a:gsLst>
              <a:gs pos="0">
                <a:schemeClr val="accent1"/>
              </a:gs>
              <a:gs pos="33000">
                <a:schemeClr val="accent3"/>
              </a:gs>
              <a:gs pos="62413">
                <a:schemeClr val="accent4"/>
              </a:gs>
              <a:gs pos="100000">
                <a:schemeClr val="accent5"/>
              </a:gs>
            </a:gsLst>
          </a:gradFill>
          <a:ln w="12700">
            <a:miter lim="400000"/>
          </a:ln>
        </p:spPr>
        <p:txBody>
          <a:bodyPr lIns="45719" rIns="45719" anchor="ctr"/>
          <a:lstStyle/>
          <a:p>
            <a:pPr algn="ctr">
              <a:defRPr sz="2400">
                <a:solidFill>
                  <a:srgbClr val="FFFFFF"/>
                </a:solidFill>
              </a:defRPr>
            </a:pPr>
          </a:p>
        </p:txBody>
      </p:sp>
      <p:sp>
        <p:nvSpPr>
          <p:cNvPr id="422" name="Titre 10"/>
          <p:cNvSpPr txBox="1"/>
          <p:nvPr/>
        </p:nvSpPr>
        <p:spPr>
          <a:xfrm>
            <a:off x="1055440" y="3673078"/>
            <a:ext cx="6762203" cy="145288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p>
            <a:pPr defTabSz="914199">
              <a:lnSpc>
                <a:spcPct val="120000"/>
              </a:lnSpc>
              <a:spcBef>
                <a:spcPts val="600"/>
              </a:spcBef>
              <a:defRPr sz="3000"/>
            </a:pPr>
            <a:r>
              <a:t>SSE</a:t>
            </a:r>
            <a:br/>
            <a:r>
              <a:t>Sprint 3 User test report</a:t>
            </a:r>
            <a:endParaRPr cap="all" sz="2200"/>
          </a:p>
          <a:p>
            <a:pPr defTabSz="914199">
              <a:lnSpc>
                <a:spcPct val="120000"/>
              </a:lnSpc>
              <a:spcBef>
                <a:spcPts val="600"/>
              </a:spcBef>
            </a:pPr>
            <a:r>
              <a:t>Sprint 3 – Wednesday 6</a:t>
            </a:r>
            <a:r>
              <a:rPr baseline="30000"/>
              <a:t>th</a:t>
            </a:r>
            <a:r>
              <a:t> January – Tuesday 19</a:t>
            </a:r>
            <a:r>
              <a:rPr baseline="30000"/>
              <a:t>th</a:t>
            </a:r>
            <a:r>
              <a:t> January</a:t>
            </a:r>
          </a:p>
        </p:txBody>
      </p:sp>
      <p:pic>
        <p:nvPicPr>
          <p:cNvPr id="423" name="Picture 2" descr="Picture 2"/>
          <p:cNvPicPr>
            <a:picLocks noChangeAspect="1"/>
          </p:cNvPicPr>
          <p:nvPr/>
        </p:nvPicPr>
        <p:blipFill>
          <a:blip r:embed="rId3">
            <a:extLst/>
          </a:blip>
          <a:stretch>
            <a:fillRect/>
          </a:stretch>
        </p:blipFill>
        <p:spPr>
          <a:xfrm>
            <a:off x="9330976" y="5593277"/>
            <a:ext cx="2090819" cy="828679"/>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2" name="Slide Number Placeholder 2"/>
          <p:cNvSpPr txBox="1"/>
          <p:nvPr>
            <p:ph type="sldNum" sz="quarter" idx="2"/>
          </p:nvPr>
        </p:nvSpPr>
        <p:spPr>
          <a:xfrm>
            <a:off x="9582150" y="6507957"/>
            <a:ext cx="142082" cy="127001"/>
          </a:xfrm>
          <a:prstGeom prst="rect">
            <a:avLst/>
          </a:prstGeom>
          <a:extLst>
            <a:ext uri="{C572A759-6A51-4108-AA02-DFA0A04FC94B}">
              <ma14:wrappingTextBoxFlag xmlns:ma14="http://schemas.microsoft.com/office/mac/drawingml/2011/main" val="1"/>
            </a:ext>
          </a:extLst>
        </p:spPr>
        <p:txBody>
          <a:bodyPr/>
          <a:lstStyle>
            <a:lvl1pPr>
              <a:defRPr>
                <a:solidFill>
                  <a:srgbClr val="FFFFFF"/>
                </a:solidFill>
              </a:defRPr>
            </a:lvl1pPr>
          </a:lstStyle>
          <a:p>
            <a:pPr/>
            <a:fld id="{86CB4B4D-7CA3-9044-876B-883B54F8677D}" type="slidenum"/>
          </a:p>
        </p:txBody>
      </p:sp>
      <p:sp>
        <p:nvSpPr>
          <p:cNvPr id="493" name="Rectangle 6"/>
          <p:cNvSpPr/>
          <p:nvPr/>
        </p:nvSpPr>
        <p:spPr>
          <a:xfrm>
            <a:off x="0" y="6731099"/>
            <a:ext cx="12209611" cy="166578"/>
          </a:xfrm>
          <a:prstGeom prst="rect">
            <a:avLst/>
          </a:prstGeom>
          <a:gradFill>
            <a:gsLst>
              <a:gs pos="0">
                <a:schemeClr val="accent1"/>
              </a:gs>
              <a:gs pos="33000">
                <a:schemeClr val="accent3"/>
              </a:gs>
              <a:gs pos="62413">
                <a:schemeClr val="accent4"/>
              </a:gs>
              <a:gs pos="100000">
                <a:schemeClr val="accent5"/>
              </a:gs>
            </a:gsLst>
          </a:gradFill>
          <a:ln w="12700">
            <a:miter lim="400000"/>
          </a:ln>
        </p:spPr>
        <p:txBody>
          <a:bodyPr lIns="45719" rIns="45719" anchor="ctr"/>
          <a:lstStyle/>
          <a:p>
            <a:pPr algn="ctr">
              <a:defRPr sz="2400">
                <a:solidFill>
                  <a:srgbClr val="FFFFFF"/>
                </a:solidFill>
              </a:defRPr>
            </a:pPr>
          </a:p>
        </p:txBody>
      </p:sp>
      <p:sp>
        <p:nvSpPr>
          <p:cNvPr id="494" name="Title 1"/>
          <p:cNvSpPr txBox="1"/>
          <p:nvPr>
            <p:ph type="title"/>
          </p:nvPr>
        </p:nvSpPr>
        <p:spPr>
          <a:xfrm>
            <a:off x="789599" y="516706"/>
            <a:ext cx="10586158" cy="790032"/>
          </a:xfrm>
          <a:prstGeom prst="rect">
            <a:avLst/>
          </a:prstGeom>
        </p:spPr>
        <p:txBody>
          <a:bodyPr/>
          <a:lstStyle/>
          <a:p>
            <a:pPr/>
            <a:r>
              <a:t>Who’s signing?</a:t>
            </a:r>
          </a:p>
        </p:txBody>
      </p:sp>
      <p:sp>
        <p:nvSpPr>
          <p:cNvPr id="495" name="TextBox 9"/>
          <p:cNvSpPr txBox="1"/>
          <p:nvPr/>
        </p:nvSpPr>
        <p:spPr>
          <a:xfrm>
            <a:off x="835320" y="1422524"/>
            <a:ext cx="6309469" cy="4841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latin typeface="Tahoma Bold"/>
                <a:ea typeface="Tahoma Bold"/>
                <a:cs typeface="Tahoma Bold"/>
                <a:sym typeface="Tahoma Bold"/>
              </a:defRPr>
            </a:pPr>
            <a:r>
              <a:t>Pre-filling the form won’t work all the time</a:t>
            </a:r>
          </a:p>
          <a:p>
            <a:pPr>
              <a:defRPr sz="1400"/>
            </a:pPr>
            <a:r>
              <a:t>The contract design included pre-filling some of the customers information that they would have previously given as part of the sales process.</a:t>
            </a:r>
          </a:p>
          <a:p>
            <a:pPr>
              <a:defRPr sz="1400"/>
            </a:pPr>
          </a:p>
          <a:p>
            <a:pPr>
              <a:defRPr sz="1400"/>
            </a:pPr>
            <a:r>
              <a:t>The idea with this was to save time. However, this didn’t work for some participants.</a:t>
            </a:r>
          </a:p>
          <a:p>
            <a:pPr>
              <a:defRPr sz="1400"/>
            </a:pPr>
          </a:p>
          <a:p>
            <a:pPr>
              <a:defRPr sz="1400">
                <a:latin typeface="Tahoma Bold"/>
                <a:ea typeface="Tahoma Bold"/>
                <a:cs typeface="Tahoma Bold"/>
                <a:sym typeface="Tahoma Bold"/>
              </a:defRPr>
            </a:pPr>
            <a:r>
              <a:t>Participants had different scenarios around who would sign. </a:t>
            </a:r>
          </a:p>
          <a:p>
            <a:pPr>
              <a:defRPr sz="1400"/>
            </a:pPr>
          </a:p>
          <a:p>
            <a:pPr>
              <a:defRPr sz="1400"/>
            </a:pPr>
            <a:r>
              <a:t>Some were responsible for signing themselves. One described having to pass on the contract to be signed by someone else. That someone depended on who was available that day. </a:t>
            </a:r>
          </a:p>
          <a:p>
            <a:pPr>
              <a:defRPr sz="1400"/>
            </a:pPr>
          </a:p>
          <a:p>
            <a:pPr>
              <a:defRPr sz="1400"/>
            </a:pPr>
            <a:r>
              <a:t>Another described prepping contracts to be signed by their boss. They would fit out all the details except the signature, then just hand it over for their boss to sign. Does Adobe Sign </a:t>
            </a:r>
          </a:p>
          <a:p>
            <a:pPr>
              <a:defRPr sz="1400"/>
            </a:pPr>
          </a:p>
          <a:p>
            <a:pPr>
              <a:defRPr sz="1400">
                <a:latin typeface="Tahoma Bold"/>
                <a:ea typeface="Tahoma Bold"/>
                <a:cs typeface="Tahoma Bold"/>
                <a:sym typeface="Tahoma Bold"/>
              </a:defRPr>
            </a:pPr>
            <a:r>
              <a:t>Recommendation:</a:t>
            </a:r>
          </a:p>
          <a:p>
            <a:pPr>
              <a:defRPr sz="1400"/>
            </a:pPr>
            <a:r>
              <a:t>Don’t pre-fill the form. </a:t>
            </a:r>
          </a:p>
          <a:p>
            <a:pPr>
              <a:defRPr sz="1400"/>
            </a:pPr>
            <a:r>
              <a:t>During the sales call, the customer should be asked who the contract should be sent to. </a:t>
            </a:r>
          </a:p>
          <a:p>
            <a:pPr>
              <a:defRPr sz="1400"/>
            </a:pPr>
            <a:r>
              <a:t>Investigate if adobe sign supports collaborating on one contract. </a:t>
            </a:r>
          </a:p>
        </p:txBody>
      </p:sp>
      <p:pic>
        <p:nvPicPr>
          <p:cNvPr id="496" name="Screenshot 2021-02-01 at 11.33.19.png" descr="Screenshot 2021-02-01 at 11.33.19.png"/>
          <p:cNvPicPr>
            <a:picLocks noChangeAspect="1"/>
          </p:cNvPicPr>
          <p:nvPr/>
        </p:nvPicPr>
        <p:blipFill>
          <a:blip r:embed="rId2">
            <a:extLst/>
          </a:blip>
          <a:srcRect l="16894" t="36180" r="19707" b="47979"/>
          <a:stretch>
            <a:fillRect/>
          </a:stretch>
        </p:blipFill>
        <p:spPr>
          <a:xfrm>
            <a:off x="7620620" y="1513834"/>
            <a:ext cx="4177597" cy="3058417"/>
          </a:xfrm>
          <a:prstGeom prst="rect">
            <a:avLst/>
          </a:prstGeom>
          <a:ln w="6350">
            <a:solidFill>
              <a:srgbClr val="535353"/>
            </a:solidFill>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8" name="Slide Number Placeholder 2"/>
          <p:cNvSpPr txBox="1"/>
          <p:nvPr>
            <p:ph type="sldNum" sz="quarter" idx="2"/>
          </p:nvPr>
        </p:nvSpPr>
        <p:spPr>
          <a:xfrm>
            <a:off x="9582150" y="6507957"/>
            <a:ext cx="142082" cy="127001"/>
          </a:xfrm>
          <a:prstGeom prst="rect">
            <a:avLst/>
          </a:prstGeom>
          <a:extLst>
            <a:ext uri="{C572A759-6A51-4108-AA02-DFA0A04FC94B}">
              <ma14:wrappingTextBoxFlag xmlns:ma14="http://schemas.microsoft.com/office/mac/drawingml/2011/main" val="1"/>
            </a:ext>
          </a:extLst>
        </p:spPr>
        <p:txBody>
          <a:bodyPr/>
          <a:lstStyle>
            <a:lvl1pPr>
              <a:defRPr>
                <a:solidFill>
                  <a:srgbClr val="FFFFFF"/>
                </a:solidFill>
              </a:defRPr>
            </a:lvl1pPr>
          </a:lstStyle>
          <a:p>
            <a:pPr/>
            <a:fld id="{86CB4B4D-7CA3-9044-876B-883B54F8677D}" type="slidenum"/>
          </a:p>
        </p:txBody>
      </p:sp>
      <p:sp>
        <p:nvSpPr>
          <p:cNvPr id="499" name="Rectangle 6"/>
          <p:cNvSpPr/>
          <p:nvPr/>
        </p:nvSpPr>
        <p:spPr>
          <a:xfrm>
            <a:off x="0" y="6731099"/>
            <a:ext cx="12209611" cy="166578"/>
          </a:xfrm>
          <a:prstGeom prst="rect">
            <a:avLst/>
          </a:prstGeom>
          <a:gradFill>
            <a:gsLst>
              <a:gs pos="0">
                <a:schemeClr val="accent1"/>
              </a:gs>
              <a:gs pos="33000">
                <a:schemeClr val="accent3"/>
              </a:gs>
              <a:gs pos="62413">
                <a:schemeClr val="accent4"/>
              </a:gs>
              <a:gs pos="100000">
                <a:schemeClr val="accent5"/>
              </a:gs>
            </a:gsLst>
          </a:gradFill>
          <a:ln w="12700">
            <a:miter lim="400000"/>
          </a:ln>
        </p:spPr>
        <p:txBody>
          <a:bodyPr lIns="45719" rIns="45719" anchor="ctr"/>
          <a:lstStyle/>
          <a:p>
            <a:pPr algn="ctr">
              <a:defRPr sz="2400">
                <a:solidFill>
                  <a:srgbClr val="FFFFFF"/>
                </a:solidFill>
              </a:defRPr>
            </a:pPr>
          </a:p>
        </p:txBody>
      </p:sp>
      <p:sp>
        <p:nvSpPr>
          <p:cNvPr id="500" name="Title 1"/>
          <p:cNvSpPr txBox="1"/>
          <p:nvPr>
            <p:ph type="title"/>
          </p:nvPr>
        </p:nvSpPr>
        <p:spPr>
          <a:xfrm>
            <a:off x="789599" y="516706"/>
            <a:ext cx="10586158" cy="790032"/>
          </a:xfrm>
          <a:prstGeom prst="rect">
            <a:avLst/>
          </a:prstGeom>
        </p:spPr>
        <p:txBody>
          <a:bodyPr/>
          <a:lstStyle/>
          <a:p>
            <a:pPr/>
            <a:r>
              <a:t>Trust</a:t>
            </a:r>
          </a:p>
        </p:txBody>
      </p:sp>
      <p:sp>
        <p:nvSpPr>
          <p:cNvPr id="501" name="TextBox 9"/>
          <p:cNvSpPr txBox="1"/>
          <p:nvPr/>
        </p:nvSpPr>
        <p:spPr>
          <a:xfrm>
            <a:off x="835320" y="1422524"/>
            <a:ext cx="5752065" cy="397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latin typeface="Tahoma Bold"/>
                <a:ea typeface="Tahoma Bold"/>
                <a:cs typeface="Tahoma Bold"/>
                <a:sym typeface="Tahoma Bold"/>
              </a:defRPr>
            </a:pPr>
            <a:r>
              <a:t>People don’t know the difference between digital signatures and e-signatures</a:t>
            </a:r>
          </a:p>
          <a:p>
            <a:pPr>
              <a:defRPr sz="1400"/>
            </a:pPr>
            <a:r>
              <a:t>Participants claimed to have used digital signatures in the past were surprised by how Adobe sign worked. </a:t>
            </a:r>
          </a:p>
          <a:p>
            <a:pPr>
              <a:defRPr sz="1400"/>
            </a:pPr>
            <a:r>
              <a:t>They were used to adding pictures of signatures to PDFs (this is an e-signature)</a:t>
            </a:r>
          </a:p>
          <a:p>
            <a:pPr>
              <a:defRPr sz="1400"/>
            </a:pPr>
          </a:p>
          <a:p>
            <a:pPr>
              <a:defRPr sz="1400"/>
            </a:pPr>
            <a:r>
              <a:t>When they saw all they needed to do was type a name, they questioned how secure this was.</a:t>
            </a:r>
          </a:p>
          <a:p>
            <a:pPr>
              <a:defRPr sz="1400"/>
            </a:pPr>
          </a:p>
          <a:p>
            <a:pPr>
              <a:defRPr sz="1400"/>
            </a:pPr>
            <a:r>
              <a:t>How would SSE know the person who was supposed to sign it had actually signed it? </a:t>
            </a:r>
          </a:p>
          <a:p>
            <a:pPr>
              <a:defRPr sz="1400"/>
            </a:pPr>
          </a:p>
          <a:p>
            <a:pPr>
              <a:defRPr sz="1400">
                <a:latin typeface="Tahoma Bold"/>
                <a:ea typeface="Tahoma Bold"/>
                <a:cs typeface="Tahoma Bold"/>
                <a:sym typeface="Tahoma Bold"/>
              </a:defRPr>
            </a:pPr>
            <a:r>
              <a:t>Recommendation:</a:t>
            </a:r>
          </a:p>
          <a:p>
            <a:pPr>
              <a:defRPr sz="1400"/>
            </a:pPr>
            <a:r>
              <a:t>We will need to set customers expectations as part of the sales process. Perhaps while on the phone to sales staff they could check if they’ve done digital signatures in the past and explain a bit about how they work. </a:t>
            </a:r>
          </a:p>
        </p:txBody>
      </p:sp>
      <p:pic>
        <p:nvPicPr>
          <p:cNvPr id="502" name="Screenshot 2021-02-01 at 11.33.59.png" descr="Screenshot 2021-02-01 at 11.33.59.png"/>
          <p:cNvPicPr>
            <a:picLocks noChangeAspect="1"/>
          </p:cNvPicPr>
          <p:nvPr/>
        </p:nvPicPr>
        <p:blipFill>
          <a:blip r:embed="rId2">
            <a:extLst/>
          </a:blip>
          <a:stretch>
            <a:fillRect/>
          </a:stretch>
        </p:blipFill>
        <p:spPr>
          <a:xfrm>
            <a:off x="7030824" y="1271368"/>
            <a:ext cx="4731766" cy="3848154"/>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4" name="Slide Number Placeholder 2"/>
          <p:cNvSpPr txBox="1"/>
          <p:nvPr>
            <p:ph type="sldNum" sz="quarter" idx="2"/>
          </p:nvPr>
        </p:nvSpPr>
        <p:spPr>
          <a:xfrm>
            <a:off x="9582150" y="6507957"/>
            <a:ext cx="142082" cy="127001"/>
          </a:xfrm>
          <a:prstGeom prst="rect">
            <a:avLst/>
          </a:prstGeom>
          <a:extLst>
            <a:ext uri="{C572A759-6A51-4108-AA02-DFA0A04FC94B}">
              <ma14:wrappingTextBoxFlag xmlns:ma14="http://schemas.microsoft.com/office/mac/drawingml/2011/main" val="1"/>
            </a:ext>
          </a:extLst>
        </p:spPr>
        <p:txBody>
          <a:bodyPr/>
          <a:lstStyle>
            <a:lvl1pPr>
              <a:defRPr>
                <a:solidFill>
                  <a:srgbClr val="FFFFFF"/>
                </a:solidFill>
              </a:defRPr>
            </a:lvl1pPr>
          </a:lstStyle>
          <a:p>
            <a:pPr/>
            <a:fld id="{86CB4B4D-7CA3-9044-876B-883B54F8677D}" type="slidenum"/>
          </a:p>
        </p:txBody>
      </p:sp>
      <p:sp>
        <p:nvSpPr>
          <p:cNvPr id="505" name="Rectangle 6"/>
          <p:cNvSpPr/>
          <p:nvPr/>
        </p:nvSpPr>
        <p:spPr>
          <a:xfrm>
            <a:off x="0" y="6731099"/>
            <a:ext cx="12209611" cy="166578"/>
          </a:xfrm>
          <a:prstGeom prst="rect">
            <a:avLst/>
          </a:prstGeom>
          <a:gradFill>
            <a:gsLst>
              <a:gs pos="0">
                <a:schemeClr val="accent1"/>
              </a:gs>
              <a:gs pos="33000">
                <a:schemeClr val="accent3"/>
              </a:gs>
              <a:gs pos="62413">
                <a:schemeClr val="accent4"/>
              </a:gs>
              <a:gs pos="100000">
                <a:schemeClr val="accent5"/>
              </a:gs>
            </a:gsLst>
          </a:gradFill>
          <a:ln w="12700">
            <a:miter lim="400000"/>
          </a:ln>
        </p:spPr>
        <p:txBody>
          <a:bodyPr lIns="45719" rIns="45719" anchor="ctr"/>
          <a:lstStyle/>
          <a:p>
            <a:pPr algn="ctr">
              <a:defRPr sz="2400">
                <a:solidFill>
                  <a:srgbClr val="FFFFFF"/>
                </a:solidFill>
              </a:defRPr>
            </a:pPr>
          </a:p>
        </p:txBody>
      </p:sp>
      <p:sp>
        <p:nvSpPr>
          <p:cNvPr id="506" name="Title 1"/>
          <p:cNvSpPr txBox="1"/>
          <p:nvPr>
            <p:ph type="title"/>
          </p:nvPr>
        </p:nvSpPr>
        <p:spPr>
          <a:xfrm>
            <a:off x="789599" y="516706"/>
            <a:ext cx="10586158" cy="790032"/>
          </a:xfrm>
          <a:prstGeom prst="rect">
            <a:avLst/>
          </a:prstGeom>
        </p:spPr>
        <p:txBody>
          <a:bodyPr/>
          <a:lstStyle/>
          <a:p>
            <a:pPr/>
            <a:r>
              <a:t>Confirmation</a:t>
            </a:r>
          </a:p>
        </p:txBody>
      </p:sp>
      <p:sp>
        <p:nvSpPr>
          <p:cNvPr id="507" name="TextBox 9"/>
          <p:cNvSpPr txBox="1"/>
          <p:nvPr/>
        </p:nvSpPr>
        <p:spPr>
          <a:xfrm>
            <a:off x="835320" y="1422524"/>
            <a:ext cx="5752065" cy="4193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latin typeface="Tahoma Bold"/>
                <a:ea typeface="Tahoma Bold"/>
                <a:cs typeface="Tahoma Bold"/>
                <a:sym typeface="Tahoma Bold"/>
              </a:defRPr>
            </a:pPr>
            <a:r>
              <a:t>Theres not a lot of detail in the confirmation</a:t>
            </a:r>
          </a:p>
          <a:p>
            <a:pPr>
              <a:defRPr sz="1400"/>
            </a:pPr>
            <a:r>
              <a:t>There is no mention of what SSE is going to do next or what the customer needs to do. </a:t>
            </a:r>
          </a:p>
          <a:p>
            <a:pPr>
              <a:defRPr sz="1400"/>
            </a:pPr>
          </a:p>
          <a:p>
            <a:pPr>
              <a:defRPr sz="1400">
                <a:latin typeface="Tahoma Bold"/>
                <a:ea typeface="Tahoma Bold"/>
                <a:cs typeface="Tahoma Bold"/>
                <a:sym typeface="Tahoma Bold"/>
              </a:defRPr>
            </a:pPr>
            <a:r>
              <a:t>Send document for signature option felt too late</a:t>
            </a:r>
          </a:p>
          <a:p>
            <a:pPr>
              <a:defRPr sz="1400"/>
            </a:pPr>
            <a:r>
              <a:t>For participants who needed to send the contract on to someone else, they needed the option to forward it on before they signed it. </a:t>
            </a:r>
          </a:p>
          <a:p>
            <a:pPr>
              <a:defRPr sz="1400"/>
            </a:pPr>
          </a:p>
          <a:p>
            <a:pPr>
              <a:defRPr sz="1400">
                <a:latin typeface="Tahoma Bold"/>
                <a:ea typeface="Tahoma Bold"/>
                <a:cs typeface="Tahoma Bold"/>
                <a:sym typeface="Tahoma Bold"/>
              </a:defRPr>
            </a:pPr>
            <a:r>
              <a:t>Upsell to create an account</a:t>
            </a:r>
          </a:p>
          <a:p>
            <a:pPr>
              <a:defRPr sz="1400"/>
            </a:pPr>
            <a:r>
              <a:t>The process we designed relied on the customer checking their email as the point of upselling the account creation. However some participants didn’t feel the need to check their email as they could download a copy of the signed contract from here. </a:t>
            </a:r>
          </a:p>
          <a:p>
            <a:pPr>
              <a:defRPr sz="1400"/>
            </a:pPr>
            <a:r>
              <a:t>​</a:t>
            </a:r>
          </a:p>
          <a:p>
            <a:pPr>
              <a:defRPr sz="1400"/>
            </a:pPr>
            <a:r>
              <a:rPr>
                <a:latin typeface="Tahoma Bold"/>
                <a:ea typeface="Tahoma Bold"/>
                <a:cs typeface="Tahoma Bold"/>
                <a:sym typeface="Tahoma Bold"/>
              </a:rPr>
              <a:t>Recommendation:</a:t>
            </a:r>
            <a:endParaRPr>
              <a:latin typeface="Tahoma Bold"/>
              <a:ea typeface="Tahoma Bold"/>
              <a:cs typeface="Tahoma Bold"/>
              <a:sym typeface="Tahoma Bold"/>
            </a:endParaRPr>
          </a:p>
          <a:p>
            <a:pPr>
              <a:defRPr sz="1400"/>
            </a:pPr>
            <a:r>
              <a:t>If the Adobe sign confirmation screen can be customised, make it clearer what the customer needs to do next. For new customers have a link to set up their online account. ​</a:t>
            </a:r>
            <a:br/>
          </a:p>
        </p:txBody>
      </p:sp>
      <p:pic>
        <p:nvPicPr>
          <p:cNvPr id="508" name="Screenshot 2021-02-01 at 11.33.02.png" descr="Screenshot 2021-02-01 at 11.33.02.png"/>
          <p:cNvPicPr>
            <a:picLocks noChangeAspect="1"/>
          </p:cNvPicPr>
          <p:nvPr/>
        </p:nvPicPr>
        <p:blipFill>
          <a:blip r:embed="rId2">
            <a:extLst/>
          </a:blip>
          <a:srcRect l="11200" t="9582" r="25633" b="9582"/>
          <a:stretch>
            <a:fillRect/>
          </a:stretch>
        </p:blipFill>
        <p:spPr>
          <a:xfrm>
            <a:off x="7019725" y="1981324"/>
            <a:ext cx="4828584" cy="2895239"/>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0" name="Slide Number Placeholder 2"/>
          <p:cNvSpPr txBox="1"/>
          <p:nvPr>
            <p:ph type="sldNum" sz="quarter" idx="2"/>
          </p:nvPr>
        </p:nvSpPr>
        <p:spPr>
          <a:xfrm>
            <a:off x="9582150" y="6507957"/>
            <a:ext cx="142082" cy="127001"/>
          </a:xfrm>
          <a:prstGeom prst="rect">
            <a:avLst/>
          </a:prstGeom>
          <a:extLst>
            <a:ext uri="{C572A759-6A51-4108-AA02-DFA0A04FC94B}">
              <ma14:wrappingTextBoxFlag xmlns:ma14="http://schemas.microsoft.com/office/mac/drawingml/2011/main" val="1"/>
            </a:ext>
          </a:extLst>
        </p:spPr>
        <p:txBody>
          <a:bodyPr/>
          <a:lstStyle>
            <a:lvl1pPr>
              <a:defRPr>
                <a:solidFill>
                  <a:srgbClr val="FFFFFF"/>
                </a:solidFill>
              </a:defRPr>
            </a:lvl1pPr>
          </a:lstStyle>
          <a:p>
            <a:pPr/>
            <a:fld id="{86CB4B4D-7CA3-9044-876B-883B54F8677D}" type="slidenum"/>
          </a:p>
        </p:txBody>
      </p:sp>
      <p:sp>
        <p:nvSpPr>
          <p:cNvPr id="511" name="Rectangle 6"/>
          <p:cNvSpPr/>
          <p:nvPr/>
        </p:nvSpPr>
        <p:spPr>
          <a:xfrm>
            <a:off x="0" y="6731099"/>
            <a:ext cx="12209611" cy="166578"/>
          </a:xfrm>
          <a:prstGeom prst="rect">
            <a:avLst/>
          </a:prstGeom>
          <a:gradFill>
            <a:gsLst>
              <a:gs pos="0">
                <a:schemeClr val="accent1"/>
              </a:gs>
              <a:gs pos="33000">
                <a:schemeClr val="accent3"/>
              </a:gs>
              <a:gs pos="62413">
                <a:schemeClr val="accent4"/>
              </a:gs>
              <a:gs pos="100000">
                <a:schemeClr val="accent5"/>
              </a:gs>
            </a:gsLst>
          </a:gradFill>
          <a:ln w="12700">
            <a:miter lim="400000"/>
          </a:ln>
        </p:spPr>
        <p:txBody>
          <a:bodyPr lIns="45719" rIns="45719" anchor="ctr"/>
          <a:lstStyle/>
          <a:p>
            <a:pPr algn="ctr">
              <a:defRPr sz="2400">
                <a:solidFill>
                  <a:srgbClr val="FFFFFF"/>
                </a:solidFill>
              </a:defRPr>
            </a:pPr>
          </a:p>
        </p:txBody>
      </p:sp>
      <p:sp>
        <p:nvSpPr>
          <p:cNvPr id="512" name="Title 1"/>
          <p:cNvSpPr txBox="1"/>
          <p:nvPr>
            <p:ph type="title"/>
          </p:nvPr>
        </p:nvSpPr>
        <p:spPr>
          <a:xfrm>
            <a:off x="789599" y="516706"/>
            <a:ext cx="10586158" cy="790032"/>
          </a:xfrm>
          <a:prstGeom prst="rect">
            <a:avLst/>
          </a:prstGeom>
        </p:spPr>
        <p:txBody>
          <a:bodyPr/>
          <a:lstStyle/>
          <a:p>
            <a:pPr/>
            <a:r>
              <a:t>Confirmation email</a:t>
            </a:r>
          </a:p>
        </p:txBody>
      </p:sp>
      <p:sp>
        <p:nvSpPr>
          <p:cNvPr id="513" name="TextBox 9"/>
          <p:cNvSpPr txBox="1"/>
          <p:nvPr/>
        </p:nvSpPr>
        <p:spPr>
          <a:xfrm>
            <a:off x="835320" y="1422524"/>
            <a:ext cx="5752065" cy="5057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latin typeface="Tahoma Bold"/>
                <a:ea typeface="Tahoma Bold"/>
                <a:cs typeface="Tahoma Bold"/>
                <a:sym typeface="Tahoma Bold"/>
              </a:defRPr>
            </a:pPr>
            <a:r>
              <a:t>The confirmation email was designed to do 2 things. Confirm the signature was complete and encourage customers to create an account.</a:t>
            </a:r>
            <a:endParaRPr>
              <a:latin typeface="+mn-lt"/>
              <a:ea typeface="+mn-ea"/>
              <a:cs typeface="+mn-cs"/>
              <a:sym typeface="Tahoma"/>
            </a:endParaRPr>
          </a:p>
          <a:p>
            <a:pPr>
              <a:defRPr sz="1400">
                <a:latin typeface="Tahoma Bold"/>
                <a:ea typeface="Tahoma Bold"/>
                <a:cs typeface="Tahoma Bold"/>
                <a:sym typeface="Tahoma Bold"/>
              </a:defRPr>
            </a:pPr>
            <a:r>
              <a:rPr>
                <a:latin typeface="+mn-lt"/>
                <a:ea typeface="+mn-ea"/>
                <a:cs typeface="+mn-cs"/>
                <a:sym typeface="Tahoma"/>
              </a:rPr>
              <a:t>Participants didn’t ay much attention to the body of the email and would have just continued to create an account. </a:t>
            </a:r>
            <a:endParaRPr>
              <a:latin typeface="+mn-lt"/>
              <a:ea typeface="+mn-ea"/>
              <a:cs typeface="+mn-cs"/>
              <a:sym typeface="Tahoma"/>
            </a:endParaRPr>
          </a:p>
          <a:p>
            <a:pPr>
              <a:defRPr sz="1400">
                <a:latin typeface="Tahoma Bold"/>
                <a:ea typeface="Tahoma Bold"/>
                <a:cs typeface="Tahoma Bold"/>
                <a:sym typeface="Tahoma Bold"/>
              </a:defRPr>
            </a:pPr>
            <a:r>
              <a:rPr>
                <a:latin typeface="+mn-lt"/>
                <a:ea typeface="+mn-ea"/>
                <a:cs typeface="+mn-cs"/>
                <a:sym typeface="Tahoma"/>
              </a:rPr>
              <a:t>They all had online accounts with their current suppliers so understood the benefit of it. </a:t>
            </a:r>
          </a:p>
          <a:p>
            <a:pPr>
              <a:defRPr sz="1400">
                <a:latin typeface="Tahoma Bold"/>
                <a:ea typeface="Tahoma Bold"/>
                <a:cs typeface="Tahoma Bold"/>
                <a:sym typeface="Tahoma Bold"/>
              </a:defRPr>
            </a:pPr>
          </a:p>
          <a:p>
            <a:pPr>
              <a:defRPr sz="1400">
                <a:latin typeface="Tahoma Bold"/>
                <a:ea typeface="Tahoma Bold"/>
                <a:cs typeface="Tahoma Bold"/>
                <a:sym typeface="Tahoma Bold"/>
              </a:defRPr>
            </a:pPr>
          </a:p>
          <a:p>
            <a:pPr>
              <a:defRPr sz="1400">
                <a:latin typeface="Tahoma Bold"/>
                <a:ea typeface="Tahoma Bold"/>
                <a:cs typeface="Tahoma Bold"/>
                <a:sym typeface="Tahoma Bold"/>
              </a:defRPr>
            </a:pPr>
            <a:r>
              <a:t>When asked what features they expected from an online account:</a:t>
            </a:r>
          </a:p>
          <a:p>
            <a:pPr marL="228600" indent="-228600">
              <a:buSzPct val="100000"/>
              <a:buChar char="•"/>
              <a:defRPr sz="1400"/>
            </a:pPr>
            <a:r>
              <a:t>Checking bills</a:t>
            </a:r>
          </a:p>
          <a:p>
            <a:pPr marL="228600" indent="-228600">
              <a:buSzPct val="100000"/>
              <a:buChar char="•"/>
              <a:defRPr sz="1400"/>
            </a:pPr>
            <a:r>
              <a:t>Meter reads</a:t>
            </a:r>
          </a:p>
          <a:p>
            <a:pPr marL="228600" indent="-228600">
              <a:buSzPct val="100000"/>
              <a:buChar char="•"/>
              <a:defRPr sz="1400"/>
            </a:pPr>
            <a:r>
              <a:t>Being reminded when it’s time to renew</a:t>
            </a:r>
            <a:r>
              <a:t> </a:t>
            </a:r>
          </a:p>
          <a:p>
            <a:pPr>
              <a:defRPr sz="1400">
                <a:latin typeface="Tahoma Bold"/>
                <a:ea typeface="Tahoma Bold"/>
                <a:cs typeface="Tahoma Bold"/>
                <a:sym typeface="Tahoma Bold"/>
              </a:defRPr>
            </a:pPr>
          </a:p>
          <a:p>
            <a:pPr>
              <a:defRPr sz="1400">
                <a:latin typeface="Tahoma Bold"/>
                <a:ea typeface="Tahoma Bold"/>
                <a:cs typeface="Tahoma Bold"/>
                <a:sym typeface="Tahoma Bold"/>
              </a:defRPr>
            </a:pPr>
            <a:r>
              <a:t>Storing contracts in their online account was seen as useful</a:t>
            </a:r>
          </a:p>
          <a:p>
            <a:pPr>
              <a:defRPr sz="1400"/>
            </a:pPr>
            <a:r>
              <a:t>Especially when customers need to check what they are being billed against their agreements. This way everything is in the same place. </a:t>
            </a:r>
          </a:p>
          <a:p>
            <a:pPr>
              <a:defRPr sz="1400"/>
            </a:pPr>
          </a:p>
          <a:p>
            <a:pPr>
              <a:defRPr sz="1400"/>
            </a:pPr>
          </a:p>
          <a:p>
            <a:pPr>
              <a:defRPr sz="1400"/>
            </a:pPr>
            <a:r>
              <a:t>​</a:t>
            </a:r>
          </a:p>
          <a:p>
            <a:pPr>
              <a:defRPr sz="1400"/>
            </a:pPr>
            <a:r>
              <a:t>​</a:t>
            </a:r>
            <a:br/>
          </a:p>
        </p:txBody>
      </p:sp>
      <p:pic>
        <p:nvPicPr>
          <p:cNvPr id="514" name="Screenshot 2021-02-01 at 11.31.10.png" descr="Screenshot 2021-02-01 at 11.31.10.png"/>
          <p:cNvPicPr>
            <a:picLocks noChangeAspect="1"/>
          </p:cNvPicPr>
          <p:nvPr/>
        </p:nvPicPr>
        <p:blipFill>
          <a:blip r:embed="rId2">
            <a:extLst/>
          </a:blip>
          <a:srcRect l="16073" t="0" r="16073" b="38095"/>
          <a:stretch>
            <a:fillRect/>
          </a:stretch>
        </p:blipFill>
        <p:spPr>
          <a:xfrm>
            <a:off x="8393524" y="189825"/>
            <a:ext cx="3403954" cy="5951811"/>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6" name="Slide Number Placeholder 2"/>
          <p:cNvSpPr txBox="1"/>
          <p:nvPr>
            <p:ph type="sldNum" sz="quarter" idx="2"/>
          </p:nvPr>
        </p:nvSpPr>
        <p:spPr>
          <a:xfrm>
            <a:off x="9582150" y="6507957"/>
            <a:ext cx="142082" cy="127001"/>
          </a:xfrm>
          <a:prstGeom prst="rect">
            <a:avLst/>
          </a:prstGeom>
          <a:extLst>
            <a:ext uri="{C572A759-6A51-4108-AA02-DFA0A04FC94B}">
              <ma14:wrappingTextBoxFlag xmlns:ma14="http://schemas.microsoft.com/office/mac/drawingml/2011/main" val="1"/>
            </a:ext>
          </a:extLst>
        </p:spPr>
        <p:txBody>
          <a:bodyPr/>
          <a:lstStyle>
            <a:lvl1pPr>
              <a:defRPr>
                <a:solidFill>
                  <a:srgbClr val="FFFFFF"/>
                </a:solidFill>
              </a:defRPr>
            </a:lvl1pPr>
          </a:lstStyle>
          <a:p>
            <a:pPr/>
            <a:fld id="{86CB4B4D-7CA3-9044-876B-883B54F8677D}" type="slidenum"/>
          </a:p>
        </p:txBody>
      </p:sp>
      <p:sp>
        <p:nvSpPr>
          <p:cNvPr id="517" name="Rectangle 6"/>
          <p:cNvSpPr/>
          <p:nvPr/>
        </p:nvSpPr>
        <p:spPr>
          <a:xfrm>
            <a:off x="0" y="6731099"/>
            <a:ext cx="12209611" cy="166578"/>
          </a:xfrm>
          <a:prstGeom prst="rect">
            <a:avLst/>
          </a:prstGeom>
          <a:gradFill>
            <a:gsLst>
              <a:gs pos="0">
                <a:schemeClr val="accent1"/>
              </a:gs>
              <a:gs pos="33000">
                <a:schemeClr val="accent3"/>
              </a:gs>
              <a:gs pos="62413">
                <a:schemeClr val="accent4"/>
              </a:gs>
              <a:gs pos="100000">
                <a:schemeClr val="accent5"/>
              </a:gs>
            </a:gsLst>
          </a:gradFill>
          <a:ln w="12700">
            <a:miter lim="400000"/>
          </a:ln>
        </p:spPr>
        <p:txBody>
          <a:bodyPr lIns="45719" rIns="45719" anchor="ctr"/>
          <a:lstStyle/>
          <a:p>
            <a:pPr algn="ctr">
              <a:defRPr sz="2400">
                <a:solidFill>
                  <a:srgbClr val="FFFFFF"/>
                </a:solidFill>
              </a:defRPr>
            </a:pPr>
          </a:p>
        </p:txBody>
      </p:sp>
      <p:sp>
        <p:nvSpPr>
          <p:cNvPr id="518" name="Title 1"/>
          <p:cNvSpPr txBox="1"/>
          <p:nvPr>
            <p:ph type="title"/>
          </p:nvPr>
        </p:nvSpPr>
        <p:spPr>
          <a:xfrm>
            <a:off x="789599" y="516706"/>
            <a:ext cx="10586158" cy="790032"/>
          </a:xfrm>
          <a:prstGeom prst="rect">
            <a:avLst/>
          </a:prstGeom>
        </p:spPr>
        <p:txBody>
          <a:bodyPr/>
          <a:lstStyle/>
          <a:p>
            <a:pPr/>
            <a:r>
              <a:t>Sign up</a:t>
            </a:r>
          </a:p>
        </p:txBody>
      </p:sp>
      <p:sp>
        <p:nvSpPr>
          <p:cNvPr id="519" name="TextBox 9"/>
          <p:cNvSpPr txBox="1"/>
          <p:nvPr/>
        </p:nvSpPr>
        <p:spPr>
          <a:xfrm>
            <a:off x="835320" y="1422524"/>
            <a:ext cx="5752065" cy="4625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latin typeface="Tahoma Bold"/>
                <a:ea typeface="Tahoma Bold"/>
                <a:cs typeface="Tahoma Bold"/>
                <a:sym typeface="Tahoma Bold"/>
              </a:defRPr>
            </a:pPr>
            <a:r>
              <a:t>Expectations around signing up</a:t>
            </a:r>
          </a:p>
          <a:p>
            <a:pPr>
              <a:defRPr sz="1400"/>
            </a:pPr>
            <a:r>
              <a:t>Participants expected a simple sign up flow, but this form was simpler than they were expecting. Some participants expected to add MPAN numbers. </a:t>
            </a:r>
          </a:p>
          <a:p>
            <a:pPr>
              <a:defRPr sz="1400"/>
            </a:pPr>
          </a:p>
          <a:p>
            <a:pPr>
              <a:defRPr sz="1400">
                <a:latin typeface="Tahoma Bold"/>
                <a:ea typeface="Tahoma Bold"/>
                <a:cs typeface="Tahoma Bold"/>
                <a:sym typeface="Tahoma Bold"/>
              </a:defRPr>
            </a:pPr>
            <a:r>
              <a:t>Security questions</a:t>
            </a:r>
          </a:p>
          <a:p>
            <a:pPr>
              <a:defRPr sz="1400"/>
            </a:pPr>
            <a:r>
              <a:t>Participants described struggling to come up with security questions. They also described forms with a drop down of security questions, but having trouble knowing how to answer them. For example, they couldn’t remember the name of their first pet. </a:t>
            </a:r>
          </a:p>
          <a:p>
            <a:pPr>
              <a:defRPr sz="1400"/>
            </a:pPr>
          </a:p>
          <a:p>
            <a:pPr>
              <a:defRPr sz="1400"/>
            </a:pPr>
            <a:r>
              <a:t>Participants described preferring using other methods of authentication like text massages.</a:t>
            </a:r>
          </a:p>
          <a:p>
            <a:pPr>
              <a:defRPr sz="1400"/>
            </a:pPr>
          </a:p>
          <a:p>
            <a:pPr>
              <a:defRPr sz="1400">
                <a:latin typeface="Tahoma Bold"/>
                <a:ea typeface="Tahoma Bold"/>
                <a:cs typeface="Tahoma Bold"/>
                <a:sym typeface="Tahoma Bold"/>
              </a:defRPr>
            </a:pPr>
            <a:r>
              <a:t>Recommendation:</a:t>
            </a:r>
          </a:p>
          <a:p>
            <a:pPr>
              <a:defRPr sz="1400"/>
            </a:pPr>
            <a:r>
              <a:t>Consider moving away from using security questions. </a:t>
            </a:r>
          </a:p>
          <a:p>
            <a:pPr>
              <a:defRPr sz="1400"/>
            </a:pPr>
          </a:p>
          <a:p>
            <a:pPr>
              <a:defRPr sz="1400"/>
            </a:pPr>
          </a:p>
          <a:p>
            <a:pPr>
              <a:defRPr sz="1400"/>
            </a:pPr>
            <a:r>
              <a:t>​</a:t>
            </a:r>
          </a:p>
          <a:p>
            <a:pPr>
              <a:defRPr sz="1400"/>
            </a:pPr>
            <a:r>
              <a:t>​</a:t>
            </a:r>
            <a:br/>
          </a:p>
        </p:txBody>
      </p:sp>
      <p:pic>
        <p:nvPicPr>
          <p:cNvPr id="520" name="Screenshot 2021-02-01 at 11.31.18.png" descr="Screenshot 2021-02-01 at 11.31.18.png"/>
          <p:cNvPicPr>
            <a:picLocks noChangeAspect="1"/>
          </p:cNvPicPr>
          <p:nvPr/>
        </p:nvPicPr>
        <p:blipFill>
          <a:blip r:embed="rId2">
            <a:extLst/>
          </a:blip>
          <a:srcRect l="14364" t="1005" r="14364" b="5612"/>
          <a:stretch>
            <a:fillRect/>
          </a:stretch>
        </p:blipFill>
        <p:spPr>
          <a:xfrm>
            <a:off x="8290671" y="429764"/>
            <a:ext cx="3351755" cy="5716425"/>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2" name="Footer Placeholder 3"/>
          <p:cNvSpPr txBox="1"/>
          <p:nvPr/>
        </p:nvSpPr>
        <p:spPr>
          <a:xfrm>
            <a:off x="1025999" y="6399802"/>
            <a:ext cx="36000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00"/>
            </a:lvl1pPr>
          </a:lstStyle>
          <a:p>
            <a:pPr/>
            <a:r>
              <a:t>Development Approach Overview</a:t>
            </a:r>
          </a:p>
        </p:txBody>
      </p:sp>
      <p:sp>
        <p:nvSpPr>
          <p:cNvPr id="523" name="Title 1"/>
          <p:cNvSpPr txBox="1"/>
          <p:nvPr>
            <p:ph type="title"/>
          </p:nvPr>
        </p:nvSpPr>
        <p:spPr>
          <a:xfrm>
            <a:off x="6618978" y="1116000"/>
            <a:ext cx="2880001" cy="1620001"/>
          </a:xfrm>
          <a:prstGeom prst="rect">
            <a:avLst/>
          </a:prstGeom>
        </p:spPr>
        <p:txBody>
          <a:bodyPr/>
          <a:lstStyle>
            <a:lvl1pPr defTabSz="713231">
              <a:spcBef>
                <a:spcPts val="400"/>
              </a:spcBef>
              <a:defRPr sz="10530"/>
            </a:lvl1pPr>
          </a:lstStyle>
          <a:p>
            <a:pPr/>
            <a:r>
              <a:t>03</a:t>
            </a:r>
          </a:p>
        </p:txBody>
      </p:sp>
      <p:sp>
        <p:nvSpPr>
          <p:cNvPr id="524" name="Text Placeholder 2"/>
          <p:cNvSpPr txBox="1"/>
          <p:nvPr>
            <p:ph type="body" sz="quarter" idx="1"/>
          </p:nvPr>
        </p:nvSpPr>
        <p:spPr>
          <a:xfrm>
            <a:off x="6618978" y="2916076"/>
            <a:ext cx="4851662" cy="1800001"/>
          </a:xfrm>
          <a:prstGeom prst="rect">
            <a:avLst/>
          </a:prstGeom>
        </p:spPr>
        <p:txBody>
          <a:bodyPr/>
          <a:lstStyle/>
          <a:p>
            <a:pPr/>
            <a:r>
              <a:t>Summary</a:t>
            </a:r>
          </a:p>
        </p:txBody>
      </p:sp>
      <p:sp>
        <p:nvSpPr>
          <p:cNvPr id="525" name="Slide Number Placeholder 4"/>
          <p:cNvSpPr txBox="1"/>
          <p:nvPr>
            <p:ph type="sldNum" sz="quarter" idx="2"/>
          </p:nvPr>
        </p:nvSpPr>
        <p:spPr>
          <a:xfrm>
            <a:off x="719137" y="6399802"/>
            <a:ext cx="142082"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7" name="Slide Number Placeholder 2"/>
          <p:cNvSpPr txBox="1"/>
          <p:nvPr>
            <p:ph type="sldNum" sz="quarter" idx="2"/>
          </p:nvPr>
        </p:nvSpPr>
        <p:spPr>
          <a:xfrm>
            <a:off x="9582150" y="6507957"/>
            <a:ext cx="142082" cy="127001"/>
          </a:xfrm>
          <a:prstGeom prst="rect">
            <a:avLst/>
          </a:prstGeom>
          <a:extLst>
            <a:ext uri="{C572A759-6A51-4108-AA02-DFA0A04FC94B}">
              <ma14:wrappingTextBoxFlag xmlns:ma14="http://schemas.microsoft.com/office/mac/drawingml/2011/main" val="1"/>
            </a:ext>
          </a:extLst>
        </p:spPr>
        <p:txBody>
          <a:bodyPr/>
          <a:lstStyle>
            <a:lvl1pPr>
              <a:defRPr>
                <a:solidFill>
                  <a:srgbClr val="FFFFFF"/>
                </a:solidFill>
              </a:defRPr>
            </a:lvl1pPr>
          </a:lstStyle>
          <a:p>
            <a:pPr/>
            <a:fld id="{86CB4B4D-7CA3-9044-876B-883B54F8677D}" type="slidenum"/>
          </a:p>
        </p:txBody>
      </p:sp>
      <p:sp>
        <p:nvSpPr>
          <p:cNvPr id="528" name="Rectangle 6"/>
          <p:cNvSpPr/>
          <p:nvPr/>
        </p:nvSpPr>
        <p:spPr>
          <a:xfrm>
            <a:off x="0" y="6731099"/>
            <a:ext cx="12209611" cy="166578"/>
          </a:xfrm>
          <a:prstGeom prst="rect">
            <a:avLst/>
          </a:prstGeom>
          <a:gradFill>
            <a:gsLst>
              <a:gs pos="0">
                <a:schemeClr val="accent1"/>
              </a:gs>
              <a:gs pos="33000">
                <a:schemeClr val="accent3"/>
              </a:gs>
              <a:gs pos="62413">
                <a:schemeClr val="accent4"/>
              </a:gs>
              <a:gs pos="100000">
                <a:schemeClr val="accent5"/>
              </a:gs>
            </a:gsLst>
          </a:gradFill>
          <a:ln w="12700">
            <a:miter lim="400000"/>
          </a:ln>
        </p:spPr>
        <p:txBody>
          <a:bodyPr lIns="45719" rIns="45719" anchor="ctr"/>
          <a:lstStyle/>
          <a:p>
            <a:pPr algn="ctr">
              <a:defRPr sz="2400">
                <a:solidFill>
                  <a:srgbClr val="FFFFFF"/>
                </a:solidFill>
              </a:defRPr>
            </a:pPr>
          </a:p>
        </p:txBody>
      </p:sp>
      <p:sp>
        <p:nvSpPr>
          <p:cNvPr id="529" name="Title 1"/>
          <p:cNvSpPr txBox="1"/>
          <p:nvPr>
            <p:ph type="title"/>
          </p:nvPr>
        </p:nvSpPr>
        <p:spPr>
          <a:xfrm>
            <a:off x="789599" y="516706"/>
            <a:ext cx="10586158" cy="790032"/>
          </a:xfrm>
          <a:prstGeom prst="rect">
            <a:avLst/>
          </a:prstGeom>
        </p:spPr>
        <p:txBody>
          <a:bodyPr/>
          <a:lstStyle/>
          <a:p>
            <a:pPr/>
            <a:r>
              <a:t>Summary</a:t>
            </a:r>
          </a:p>
        </p:txBody>
      </p:sp>
      <p:sp>
        <p:nvSpPr>
          <p:cNvPr id="530" name="TextBox 9"/>
          <p:cNvSpPr txBox="1"/>
          <p:nvPr/>
        </p:nvSpPr>
        <p:spPr>
          <a:xfrm>
            <a:off x="835320" y="1422524"/>
            <a:ext cx="10820290" cy="466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28599" indent="-228599">
              <a:spcBef>
                <a:spcPts val="400"/>
              </a:spcBef>
              <a:buSzPct val="100000"/>
              <a:buChar char="•"/>
              <a:defRPr sz="1600"/>
            </a:pPr>
            <a:r>
              <a:t>The person receiving the contract is often not the person signing it, who they get to sign may depend on who is available that day</a:t>
            </a:r>
          </a:p>
          <a:p>
            <a:pPr marL="228599" indent="-228599">
              <a:spcBef>
                <a:spcPts val="400"/>
              </a:spcBef>
              <a:buSzPct val="100000"/>
              <a:buChar char="•"/>
              <a:defRPr sz="1600"/>
            </a:pPr>
            <a:r>
              <a:t>Some people need to prep the contract so all the person signing needs to do is sign.</a:t>
            </a:r>
          </a:p>
          <a:p>
            <a:pPr marL="228599" indent="-228599">
              <a:spcBef>
                <a:spcPts val="400"/>
              </a:spcBef>
              <a:buSzPct val="100000"/>
              <a:buChar char="•"/>
              <a:defRPr sz="1600"/>
            </a:pPr>
            <a:r>
              <a:t>This means pre-filling details in the contract may often cause problems</a:t>
            </a:r>
          </a:p>
          <a:p>
            <a:pPr>
              <a:spcBef>
                <a:spcPts val="400"/>
              </a:spcBef>
              <a:defRPr sz="1600"/>
            </a:pPr>
          </a:p>
          <a:p>
            <a:pPr>
              <a:spcBef>
                <a:spcPts val="400"/>
              </a:spcBef>
              <a:defRPr sz="1600">
                <a:latin typeface="Tahoma Bold"/>
                <a:ea typeface="Tahoma Bold"/>
                <a:cs typeface="Tahoma Bold"/>
                <a:sym typeface="Tahoma Bold"/>
              </a:defRPr>
            </a:pPr>
            <a:r>
              <a:t>The initial email</a:t>
            </a:r>
          </a:p>
          <a:p>
            <a:pPr marL="228599" indent="-228599">
              <a:spcBef>
                <a:spcPts val="400"/>
              </a:spcBef>
              <a:buSzPct val="100000"/>
              <a:buChar char="•"/>
              <a:defRPr sz="1600"/>
            </a:pPr>
            <a:r>
              <a:t>It was clear from the email what participants had to do</a:t>
            </a:r>
          </a:p>
          <a:p>
            <a:pPr marL="228599" indent="-228599">
              <a:spcBef>
                <a:spcPts val="400"/>
              </a:spcBef>
              <a:buSzPct val="100000"/>
              <a:buChar char="•"/>
              <a:defRPr sz="1600"/>
            </a:pPr>
            <a:r>
              <a:t>There was some trust issues with the email. It was missing their name and some key information</a:t>
            </a:r>
          </a:p>
          <a:p>
            <a:pPr>
              <a:spcBef>
                <a:spcPts val="400"/>
              </a:spcBef>
              <a:defRPr sz="1600"/>
            </a:pPr>
          </a:p>
          <a:p>
            <a:pPr>
              <a:spcBef>
                <a:spcPts val="400"/>
              </a:spcBef>
              <a:defRPr sz="1600">
                <a:latin typeface="Tahoma Bold"/>
                <a:ea typeface="Tahoma Bold"/>
                <a:cs typeface="Tahoma Bold"/>
                <a:sym typeface="Tahoma Bold"/>
              </a:defRPr>
            </a:pPr>
            <a:r>
              <a:t>The contract</a:t>
            </a:r>
          </a:p>
          <a:p>
            <a:pPr marL="228599" indent="-228599">
              <a:spcBef>
                <a:spcPts val="400"/>
              </a:spcBef>
              <a:buSzPct val="100000"/>
              <a:buChar char="•"/>
              <a:defRPr sz="1600"/>
            </a:pPr>
            <a:r>
              <a:t>The contract was readable, but there were some usability issues.</a:t>
            </a:r>
          </a:p>
          <a:p>
            <a:pPr marL="228599" indent="-228599">
              <a:spcBef>
                <a:spcPts val="400"/>
              </a:spcBef>
              <a:buSzPct val="100000"/>
              <a:buChar char="•"/>
              <a:defRPr sz="1600"/>
            </a:pPr>
            <a:r>
              <a:t>People tried to click on form fields that they didn’t need to fill out</a:t>
            </a:r>
          </a:p>
          <a:p>
            <a:pPr marL="228599" indent="-228599">
              <a:spcBef>
                <a:spcPts val="400"/>
              </a:spcBef>
              <a:buSzPct val="100000"/>
              <a:buChar char="•"/>
              <a:defRPr sz="1600"/>
            </a:pPr>
            <a:r>
              <a:t>It was unclear where the supply address was</a:t>
            </a:r>
          </a:p>
          <a:p>
            <a:pPr>
              <a:spcBef>
                <a:spcPts val="400"/>
              </a:spcBef>
              <a:defRPr sz="1600"/>
            </a:pPr>
          </a:p>
          <a:p>
            <a:pPr>
              <a:spcBef>
                <a:spcPts val="400"/>
              </a:spcBef>
              <a:defRPr sz="1600">
                <a:latin typeface="Tahoma Bold"/>
                <a:ea typeface="Tahoma Bold"/>
                <a:cs typeface="Tahoma Bold"/>
                <a:sym typeface="Tahoma Bold"/>
              </a:defRPr>
            </a:pPr>
            <a:r>
              <a:t>Sign up form</a:t>
            </a:r>
          </a:p>
          <a:p>
            <a:pPr marL="228599" indent="-228599">
              <a:spcBef>
                <a:spcPts val="400"/>
              </a:spcBef>
              <a:buSzPct val="100000"/>
              <a:buChar char="•"/>
              <a:defRPr sz="1600"/>
            </a:pPr>
            <a:r>
              <a:t>The sign up form was clear and simple, but people find security questions difficult to come up with</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2" name="Slide Number Placeholder 2"/>
          <p:cNvSpPr txBox="1"/>
          <p:nvPr>
            <p:ph type="sldNum" sz="quarter" idx="2"/>
          </p:nvPr>
        </p:nvSpPr>
        <p:spPr>
          <a:xfrm>
            <a:off x="9582150" y="6507957"/>
            <a:ext cx="142082" cy="127001"/>
          </a:xfrm>
          <a:prstGeom prst="rect">
            <a:avLst/>
          </a:prstGeom>
          <a:extLst>
            <a:ext uri="{C572A759-6A51-4108-AA02-DFA0A04FC94B}">
              <ma14:wrappingTextBoxFlag xmlns:ma14="http://schemas.microsoft.com/office/mac/drawingml/2011/main" val="1"/>
            </a:ext>
          </a:extLst>
        </p:spPr>
        <p:txBody>
          <a:bodyPr/>
          <a:lstStyle>
            <a:lvl1pPr>
              <a:defRPr>
                <a:solidFill>
                  <a:srgbClr val="FFFFFF"/>
                </a:solidFill>
              </a:defRPr>
            </a:lvl1pPr>
          </a:lstStyle>
          <a:p>
            <a:pPr/>
            <a:fld id="{86CB4B4D-7CA3-9044-876B-883B54F8677D}" type="slidenum"/>
          </a:p>
        </p:txBody>
      </p:sp>
      <p:sp>
        <p:nvSpPr>
          <p:cNvPr id="533" name="Rectangle 6"/>
          <p:cNvSpPr/>
          <p:nvPr/>
        </p:nvSpPr>
        <p:spPr>
          <a:xfrm>
            <a:off x="0" y="6731099"/>
            <a:ext cx="12209611" cy="166578"/>
          </a:xfrm>
          <a:prstGeom prst="rect">
            <a:avLst/>
          </a:prstGeom>
          <a:gradFill>
            <a:gsLst>
              <a:gs pos="0">
                <a:schemeClr val="accent1"/>
              </a:gs>
              <a:gs pos="33000">
                <a:schemeClr val="accent3"/>
              </a:gs>
              <a:gs pos="62413">
                <a:schemeClr val="accent4"/>
              </a:gs>
              <a:gs pos="100000">
                <a:schemeClr val="accent5"/>
              </a:gs>
            </a:gsLst>
          </a:gradFill>
          <a:ln w="12700">
            <a:miter lim="400000"/>
          </a:ln>
        </p:spPr>
        <p:txBody>
          <a:bodyPr lIns="45719" rIns="45719" anchor="ctr"/>
          <a:lstStyle/>
          <a:p>
            <a:pPr algn="ctr">
              <a:defRPr sz="2400">
                <a:solidFill>
                  <a:srgbClr val="FFFFFF"/>
                </a:solidFill>
              </a:defRPr>
            </a:pPr>
          </a:p>
        </p:txBody>
      </p:sp>
      <p:sp>
        <p:nvSpPr>
          <p:cNvPr id="534" name="Title 1"/>
          <p:cNvSpPr txBox="1"/>
          <p:nvPr>
            <p:ph type="title"/>
          </p:nvPr>
        </p:nvSpPr>
        <p:spPr>
          <a:xfrm>
            <a:off x="789599" y="516706"/>
            <a:ext cx="10586158" cy="790032"/>
          </a:xfrm>
          <a:prstGeom prst="rect">
            <a:avLst/>
          </a:prstGeom>
        </p:spPr>
        <p:txBody>
          <a:bodyPr/>
          <a:lstStyle/>
          <a:p>
            <a:pPr/>
            <a:r>
              <a:t>Recommendations</a:t>
            </a:r>
          </a:p>
        </p:txBody>
      </p:sp>
      <p:sp>
        <p:nvSpPr>
          <p:cNvPr id="535" name="TextBox 9"/>
          <p:cNvSpPr txBox="1"/>
          <p:nvPr/>
        </p:nvSpPr>
        <p:spPr>
          <a:xfrm>
            <a:off x="835320" y="1422524"/>
            <a:ext cx="10820290" cy="461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28599" indent="-228599">
              <a:spcBef>
                <a:spcPts val="400"/>
              </a:spcBef>
              <a:buSzPct val="100000"/>
              <a:buChar char="•"/>
              <a:defRPr sz="1600"/>
            </a:pPr>
            <a:r>
              <a:t>Ensure Adobe sign supports various contract signing behaviours. Passing on for signature. Prepping contracts for signature</a:t>
            </a:r>
          </a:p>
          <a:p>
            <a:pPr marL="228599" indent="-228599">
              <a:spcBef>
                <a:spcPts val="400"/>
              </a:spcBef>
              <a:buSzPct val="100000"/>
              <a:buChar char="•"/>
              <a:defRPr sz="1600"/>
            </a:pPr>
            <a:r>
              <a:t>Help build trust in digital signatures for people who haven’t used them, by setting expectations on how it will work. </a:t>
            </a:r>
          </a:p>
          <a:p>
            <a:pPr>
              <a:spcBef>
                <a:spcPts val="400"/>
              </a:spcBef>
              <a:defRPr sz="1600"/>
            </a:pPr>
          </a:p>
          <a:p>
            <a:pPr>
              <a:spcBef>
                <a:spcPts val="400"/>
              </a:spcBef>
              <a:defRPr sz="1600">
                <a:latin typeface="Tahoma Bold"/>
                <a:ea typeface="Tahoma Bold"/>
                <a:cs typeface="Tahoma Bold"/>
                <a:sym typeface="Tahoma Bold"/>
              </a:defRPr>
            </a:pPr>
            <a:r>
              <a:t>The initial email</a:t>
            </a:r>
          </a:p>
          <a:p>
            <a:pPr marL="228599" indent="-228599">
              <a:spcBef>
                <a:spcPts val="400"/>
              </a:spcBef>
              <a:buSzPct val="100000"/>
              <a:buChar char="•"/>
              <a:defRPr sz="1600"/>
            </a:pPr>
            <a:r>
              <a:t>Include the customers name, MPAN number and agreed rate in the email to help them trust it’s from a legitimate source</a:t>
            </a:r>
          </a:p>
          <a:p>
            <a:pPr>
              <a:spcBef>
                <a:spcPts val="400"/>
              </a:spcBef>
              <a:defRPr sz="1600"/>
            </a:pPr>
          </a:p>
          <a:p>
            <a:pPr>
              <a:spcBef>
                <a:spcPts val="400"/>
              </a:spcBef>
              <a:defRPr sz="1600"/>
            </a:pPr>
          </a:p>
          <a:p>
            <a:pPr>
              <a:spcBef>
                <a:spcPts val="400"/>
              </a:spcBef>
              <a:defRPr sz="1600">
                <a:latin typeface="Tahoma Bold"/>
                <a:ea typeface="Tahoma Bold"/>
                <a:cs typeface="Tahoma Bold"/>
                <a:sym typeface="Tahoma Bold"/>
              </a:defRPr>
            </a:pPr>
            <a:r>
              <a:t>The contract</a:t>
            </a:r>
          </a:p>
          <a:p>
            <a:pPr marL="228599" indent="-228599">
              <a:spcBef>
                <a:spcPts val="400"/>
              </a:spcBef>
              <a:buSzPct val="100000"/>
              <a:buChar char="•"/>
              <a:defRPr sz="1600"/>
            </a:pPr>
            <a:r>
              <a:t>Don’t pre-fill details in the contract as the customer may not know who’s signing it until the last minute </a:t>
            </a:r>
          </a:p>
          <a:p>
            <a:pPr marL="228599" indent="-228599">
              <a:spcBef>
                <a:spcPts val="400"/>
              </a:spcBef>
              <a:buSzPct val="100000"/>
              <a:buChar char="•"/>
              <a:defRPr sz="1600"/>
            </a:pPr>
            <a:r>
              <a:t>Remove any optional fields from the contract</a:t>
            </a:r>
          </a:p>
          <a:p>
            <a:pPr marL="228599" indent="-228599">
              <a:spcBef>
                <a:spcPts val="400"/>
              </a:spcBef>
              <a:buSzPct val="100000"/>
              <a:buChar char="•"/>
              <a:defRPr sz="1600"/>
            </a:pPr>
            <a:r>
              <a:t>Clearly label the supply address</a:t>
            </a:r>
          </a:p>
          <a:p>
            <a:pPr>
              <a:spcBef>
                <a:spcPts val="400"/>
              </a:spcBef>
              <a:defRPr sz="1600"/>
            </a:pPr>
          </a:p>
          <a:p>
            <a:pPr>
              <a:spcBef>
                <a:spcPts val="400"/>
              </a:spcBef>
              <a:defRPr sz="1600">
                <a:latin typeface="Tahoma Bold"/>
                <a:ea typeface="Tahoma Bold"/>
                <a:cs typeface="Tahoma Bold"/>
                <a:sym typeface="Tahoma Bold"/>
              </a:defRPr>
            </a:pPr>
            <a:r>
              <a:t>Sign up form</a:t>
            </a:r>
          </a:p>
          <a:p>
            <a:pPr marL="228599" indent="-228599">
              <a:spcBef>
                <a:spcPts val="400"/>
              </a:spcBef>
              <a:buSzPct val="100000"/>
              <a:buChar char="•"/>
              <a:defRPr sz="1600"/>
            </a:pPr>
            <a:r>
              <a:t>Use different authentication method other than security questions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37" name="Picture 8" descr="Picture 8"/>
          <p:cNvPicPr>
            <a:picLocks noChangeAspect="1"/>
          </p:cNvPicPr>
          <p:nvPr/>
        </p:nvPicPr>
        <p:blipFill>
          <a:blip r:embed="rId2">
            <a:extLst/>
          </a:blip>
          <a:stretch>
            <a:fillRect/>
          </a:stretch>
        </p:blipFill>
        <p:spPr>
          <a:xfrm>
            <a:off x="2" y="0"/>
            <a:ext cx="6654800" cy="4902200"/>
          </a:xfrm>
          <a:prstGeom prst="rect">
            <a:avLst/>
          </a:prstGeom>
          <a:ln w="12700">
            <a:miter lim="400000"/>
          </a:ln>
        </p:spPr>
      </p:pic>
      <p:sp>
        <p:nvSpPr>
          <p:cNvPr id="538" name="Rectangle 7"/>
          <p:cNvSpPr/>
          <p:nvPr/>
        </p:nvSpPr>
        <p:spPr>
          <a:xfrm>
            <a:off x="1" y="6691424"/>
            <a:ext cx="12209611" cy="166578"/>
          </a:xfrm>
          <a:prstGeom prst="rect">
            <a:avLst/>
          </a:prstGeom>
          <a:gradFill>
            <a:gsLst>
              <a:gs pos="0">
                <a:schemeClr val="accent1"/>
              </a:gs>
              <a:gs pos="33000">
                <a:schemeClr val="accent3"/>
              </a:gs>
              <a:gs pos="62413">
                <a:schemeClr val="accent4"/>
              </a:gs>
              <a:gs pos="100000">
                <a:schemeClr val="accent5"/>
              </a:gs>
            </a:gsLst>
          </a:gradFill>
          <a:ln w="12700">
            <a:miter lim="400000"/>
          </a:ln>
        </p:spPr>
        <p:txBody>
          <a:bodyPr lIns="45719" rIns="45719" anchor="ctr"/>
          <a:lstStyle/>
          <a:p>
            <a:pPr algn="ctr">
              <a:defRPr sz="2400">
                <a:solidFill>
                  <a:srgbClr val="FFFFFF"/>
                </a:solidFill>
              </a:defRPr>
            </a:pPr>
          </a:p>
        </p:txBody>
      </p:sp>
      <p:sp>
        <p:nvSpPr>
          <p:cNvPr id="539" name="Title 1"/>
          <p:cNvSpPr txBox="1"/>
          <p:nvPr>
            <p:ph type="title"/>
          </p:nvPr>
        </p:nvSpPr>
        <p:spPr>
          <a:xfrm>
            <a:off x="1740107" y="4586497"/>
            <a:ext cx="8601910" cy="424712"/>
          </a:xfrm>
          <a:prstGeom prst="rect">
            <a:avLst/>
          </a:prstGeom>
        </p:spPr>
        <p:txBody>
          <a:bodyPr/>
          <a:lstStyle/>
          <a:p>
            <a:pPr defTabSz="438911">
              <a:spcBef>
                <a:spcPts val="200"/>
              </a:spcBef>
              <a:defRPr sz="1344"/>
            </a:pPr>
            <a:r>
              <a:t>Thank You</a:t>
            </a:r>
            <a:br/>
          </a:p>
        </p:txBody>
      </p:sp>
      <p:pic>
        <p:nvPicPr>
          <p:cNvPr id="540" name="Picture 2" descr="Picture 2"/>
          <p:cNvPicPr>
            <a:picLocks noChangeAspect="1"/>
          </p:cNvPicPr>
          <p:nvPr/>
        </p:nvPicPr>
        <p:blipFill>
          <a:blip r:embed="rId3">
            <a:extLst/>
          </a:blip>
          <a:stretch>
            <a:fillRect/>
          </a:stretch>
        </p:blipFill>
        <p:spPr>
          <a:xfrm>
            <a:off x="9330976" y="5593277"/>
            <a:ext cx="2090819" cy="828679"/>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5" name="Title 1"/>
          <p:cNvSpPr txBox="1"/>
          <p:nvPr>
            <p:ph type="title"/>
          </p:nvPr>
        </p:nvSpPr>
        <p:spPr>
          <a:xfrm>
            <a:off x="719136" y="1336603"/>
            <a:ext cx="10751506" cy="936002"/>
          </a:xfrm>
          <a:prstGeom prst="rect">
            <a:avLst/>
          </a:prstGeom>
        </p:spPr>
        <p:txBody>
          <a:bodyPr/>
          <a:lstStyle>
            <a:lvl1pPr>
              <a:defRPr>
                <a:solidFill>
                  <a:schemeClr val="accent6"/>
                </a:solidFill>
              </a:defRPr>
            </a:lvl1pPr>
          </a:lstStyle>
          <a:p>
            <a:pPr/>
            <a:r>
              <a:t>Contents</a:t>
            </a:r>
          </a:p>
        </p:txBody>
      </p:sp>
      <p:sp>
        <p:nvSpPr>
          <p:cNvPr id="426" name="TextBox 9"/>
          <p:cNvSpPr txBox="1"/>
          <p:nvPr/>
        </p:nvSpPr>
        <p:spPr>
          <a:xfrm>
            <a:off x="769390" y="2270330"/>
            <a:ext cx="10655532" cy="1780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lnSpc>
                <a:spcPct val="150000"/>
              </a:lnSpc>
              <a:buSzPct val="100000"/>
              <a:buFont typeface="Arial"/>
              <a:buChar char="•"/>
              <a:defRPr sz="1600">
                <a:latin typeface="Tahoma Bold"/>
                <a:ea typeface="Tahoma Bold"/>
                <a:cs typeface="Tahoma Bold"/>
                <a:sym typeface="Tahoma Bold"/>
              </a:defRPr>
            </a:pPr>
            <a:r>
              <a:t>What we did</a:t>
            </a:r>
          </a:p>
          <a:p>
            <a:pPr lvl="1" marL="742950" indent="-285750">
              <a:lnSpc>
                <a:spcPct val="150000"/>
              </a:lnSpc>
              <a:buSzPct val="100000"/>
              <a:buFont typeface="Arial"/>
              <a:buChar char="•"/>
              <a:defRPr sz="1600"/>
            </a:pPr>
            <a:r>
              <a:t>Objectives</a:t>
            </a:r>
          </a:p>
          <a:p>
            <a:pPr lvl="1" marL="742950" indent="-285750">
              <a:lnSpc>
                <a:spcPct val="150000"/>
              </a:lnSpc>
              <a:buSzPct val="100000"/>
              <a:buFont typeface="Arial"/>
              <a:buChar char="•"/>
              <a:defRPr sz="1600"/>
            </a:pPr>
            <a:r>
              <a:t>Who we spoke to</a:t>
            </a:r>
          </a:p>
          <a:p>
            <a:pPr lvl="1" marL="742950" indent="-285750">
              <a:lnSpc>
                <a:spcPct val="150000"/>
              </a:lnSpc>
              <a:buSzPct val="100000"/>
              <a:buFont typeface="Arial"/>
              <a:buChar char="•"/>
              <a:defRPr sz="1600"/>
            </a:pPr>
            <a:r>
              <a:t>Structure of the sessions</a:t>
            </a:r>
          </a:p>
          <a:p>
            <a:pPr marL="285750" indent="-285750">
              <a:lnSpc>
                <a:spcPct val="150000"/>
              </a:lnSpc>
              <a:buSzPct val="100000"/>
              <a:buFont typeface="Arial"/>
              <a:buChar char="•"/>
              <a:defRPr sz="1600">
                <a:latin typeface="Tahoma Bold"/>
                <a:ea typeface="Tahoma Bold"/>
                <a:cs typeface="Tahoma Bold"/>
                <a:sym typeface="Tahoma Bold"/>
              </a:defRPr>
            </a:pPr>
            <a:r>
              <a:t>Making a non Direct Debit payment</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0" name="Footer Placeholder 3"/>
          <p:cNvSpPr txBox="1"/>
          <p:nvPr/>
        </p:nvSpPr>
        <p:spPr>
          <a:xfrm>
            <a:off x="1025999" y="6399802"/>
            <a:ext cx="36000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00"/>
            </a:lvl1pPr>
          </a:lstStyle>
          <a:p>
            <a:pPr/>
            <a:r>
              <a:t>Sprint 1 user testing report</a:t>
            </a:r>
          </a:p>
        </p:txBody>
      </p:sp>
      <p:sp>
        <p:nvSpPr>
          <p:cNvPr id="431" name="Title 1"/>
          <p:cNvSpPr txBox="1"/>
          <p:nvPr>
            <p:ph type="title"/>
          </p:nvPr>
        </p:nvSpPr>
        <p:spPr>
          <a:xfrm>
            <a:off x="6618978" y="1116000"/>
            <a:ext cx="2880001" cy="1620001"/>
          </a:xfrm>
          <a:prstGeom prst="rect">
            <a:avLst/>
          </a:prstGeom>
        </p:spPr>
        <p:txBody>
          <a:bodyPr/>
          <a:lstStyle>
            <a:lvl1pPr defTabSz="713231">
              <a:spcBef>
                <a:spcPts val="400"/>
              </a:spcBef>
              <a:defRPr sz="10530"/>
            </a:lvl1pPr>
          </a:lstStyle>
          <a:p>
            <a:pPr/>
            <a:r>
              <a:t>01</a:t>
            </a:r>
          </a:p>
        </p:txBody>
      </p:sp>
      <p:sp>
        <p:nvSpPr>
          <p:cNvPr id="432" name="Text Placeholder 2"/>
          <p:cNvSpPr txBox="1"/>
          <p:nvPr>
            <p:ph type="body" sz="quarter" idx="1"/>
          </p:nvPr>
        </p:nvSpPr>
        <p:spPr>
          <a:xfrm>
            <a:off x="6618978" y="2916076"/>
            <a:ext cx="4851662" cy="1800001"/>
          </a:xfrm>
          <a:prstGeom prst="rect">
            <a:avLst/>
          </a:prstGeom>
        </p:spPr>
        <p:txBody>
          <a:bodyPr/>
          <a:lstStyle/>
          <a:p>
            <a:pPr/>
            <a:r>
              <a:t>What we did</a:t>
            </a:r>
          </a:p>
        </p:txBody>
      </p:sp>
      <p:sp>
        <p:nvSpPr>
          <p:cNvPr id="433" name="Slide Number Placeholder 4"/>
          <p:cNvSpPr txBox="1"/>
          <p:nvPr>
            <p:ph type="sldNum" sz="quarter" idx="2"/>
          </p:nvPr>
        </p:nvSpPr>
        <p:spPr>
          <a:xfrm>
            <a:off x="719137" y="6399802"/>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5" name="Slide Number Placeholder 2"/>
          <p:cNvSpPr txBox="1"/>
          <p:nvPr>
            <p:ph type="sldNum" sz="quarter" idx="2"/>
          </p:nvPr>
        </p:nvSpPr>
        <p:spPr>
          <a:xfrm>
            <a:off x="9582150" y="6507957"/>
            <a:ext cx="127000" cy="127001"/>
          </a:xfrm>
          <a:prstGeom prst="rect">
            <a:avLst/>
          </a:prstGeom>
          <a:extLst>
            <a:ext uri="{C572A759-6A51-4108-AA02-DFA0A04FC94B}">
              <ma14:wrappingTextBoxFlag xmlns:ma14="http://schemas.microsoft.com/office/mac/drawingml/2011/main" val="1"/>
            </a:ext>
          </a:extLst>
        </p:spPr>
        <p:txBody>
          <a:bodyPr/>
          <a:lstStyle>
            <a:lvl1pPr>
              <a:defRPr>
                <a:solidFill>
                  <a:srgbClr val="FFFFFF"/>
                </a:solidFill>
              </a:defRPr>
            </a:lvl1pPr>
          </a:lstStyle>
          <a:p>
            <a:pPr/>
            <a:fld id="{86CB4B4D-7CA3-9044-876B-883B54F8677D}" type="slidenum"/>
          </a:p>
        </p:txBody>
      </p:sp>
      <p:sp>
        <p:nvSpPr>
          <p:cNvPr id="436" name="Rectangle 6"/>
          <p:cNvSpPr/>
          <p:nvPr/>
        </p:nvSpPr>
        <p:spPr>
          <a:xfrm>
            <a:off x="0" y="6731099"/>
            <a:ext cx="12209611" cy="166578"/>
          </a:xfrm>
          <a:prstGeom prst="rect">
            <a:avLst/>
          </a:prstGeom>
          <a:gradFill>
            <a:gsLst>
              <a:gs pos="0">
                <a:schemeClr val="accent1"/>
              </a:gs>
              <a:gs pos="33000">
                <a:schemeClr val="accent3"/>
              </a:gs>
              <a:gs pos="62413">
                <a:schemeClr val="accent4"/>
              </a:gs>
              <a:gs pos="100000">
                <a:schemeClr val="accent5"/>
              </a:gs>
            </a:gsLst>
          </a:gradFill>
          <a:ln w="12700">
            <a:miter lim="400000"/>
          </a:ln>
        </p:spPr>
        <p:txBody>
          <a:bodyPr lIns="45719" rIns="45719" anchor="ctr"/>
          <a:lstStyle/>
          <a:p>
            <a:pPr algn="ctr">
              <a:defRPr sz="2400">
                <a:solidFill>
                  <a:srgbClr val="FFFFFF"/>
                </a:solidFill>
              </a:defRPr>
            </a:pPr>
          </a:p>
        </p:txBody>
      </p:sp>
      <p:sp>
        <p:nvSpPr>
          <p:cNvPr id="437" name="Title 1"/>
          <p:cNvSpPr txBox="1"/>
          <p:nvPr>
            <p:ph type="title"/>
          </p:nvPr>
        </p:nvSpPr>
        <p:spPr>
          <a:xfrm>
            <a:off x="789599" y="516706"/>
            <a:ext cx="8792552" cy="790032"/>
          </a:xfrm>
          <a:prstGeom prst="rect">
            <a:avLst/>
          </a:prstGeom>
        </p:spPr>
        <p:txBody>
          <a:bodyPr/>
          <a:lstStyle/>
          <a:p>
            <a:pPr/>
            <a:r>
              <a:t>Objectives of the research</a:t>
            </a:r>
          </a:p>
        </p:txBody>
      </p:sp>
      <p:sp>
        <p:nvSpPr>
          <p:cNvPr id="438" name="TextBox 10"/>
          <p:cNvSpPr txBox="1"/>
          <p:nvPr/>
        </p:nvSpPr>
        <p:spPr>
          <a:xfrm>
            <a:off x="698380" y="1539248"/>
            <a:ext cx="10795239" cy="461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lnSpc>
                <a:spcPct val="150000"/>
              </a:lnSpc>
              <a:spcBef>
                <a:spcPts val="1000"/>
              </a:spcBef>
              <a:buSzPct val="100000"/>
              <a:buFont typeface="Arial"/>
              <a:buChar char="•"/>
            </a:pPr>
            <a:r>
              <a:t>To learn how digital signatures will fit into the new contract sign up process</a:t>
            </a:r>
          </a:p>
          <a:p>
            <a:pPr marL="285750" indent="-285750">
              <a:lnSpc>
                <a:spcPct val="150000"/>
              </a:lnSpc>
              <a:spcBef>
                <a:spcPts val="1000"/>
              </a:spcBef>
              <a:buSzPct val="100000"/>
              <a:buFont typeface="Arial"/>
              <a:buChar char="•"/>
            </a:pPr>
            <a:r>
              <a:t>Specific questions were:</a:t>
            </a:r>
          </a:p>
          <a:p>
            <a:pPr lvl="1" marL="742950" indent="-285750">
              <a:lnSpc>
                <a:spcPct val="150000"/>
              </a:lnSpc>
              <a:spcBef>
                <a:spcPts val="1000"/>
              </a:spcBef>
              <a:buSzPct val="100000"/>
              <a:buFont typeface="Arial"/>
              <a:buChar char="•"/>
            </a:pPr>
            <a:r>
              <a:t>How would people feel about being emailed a contract to use digital signatures while on the phone?</a:t>
            </a:r>
          </a:p>
          <a:p>
            <a:pPr lvl="1" marL="742950" indent="-285750">
              <a:lnSpc>
                <a:spcPct val="150000"/>
              </a:lnSpc>
              <a:spcBef>
                <a:spcPts val="1000"/>
              </a:spcBef>
              <a:buSzPct val="100000"/>
              <a:buFont typeface="Arial"/>
              <a:buChar char="•"/>
            </a:pPr>
            <a:r>
              <a:t>Are there any usability issues with Digital signatures?</a:t>
            </a:r>
          </a:p>
          <a:p>
            <a:pPr lvl="1" marL="742950" indent="-285750">
              <a:lnSpc>
                <a:spcPct val="150000"/>
              </a:lnSpc>
              <a:spcBef>
                <a:spcPts val="1000"/>
              </a:spcBef>
              <a:buSzPct val="100000"/>
              <a:buFont typeface="Arial"/>
              <a:buChar char="•"/>
            </a:pPr>
            <a:r>
              <a:t>Are the contracts readable in digital signature apps?</a:t>
            </a:r>
          </a:p>
          <a:p>
            <a:pPr lvl="1" marL="742950" indent="-285750">
              <a:lnSpc>
                <a:spcPct val="150000"/>
              </a:lnSpc>
              <a:spcBef>
                <a:spcPts val="1000"/>
              </a:spcBef>
              <a:buSzPct val="100000"/>
              <a:buFont typeface="Arial"/>
              <a:buChar char="•"/>
            </a:pPr>
            <a:r>
              <a:t>Can we encourage people to create an account?</a:t>
            </a:r>
          </a:p>
          <a:p>
            <a:pPr lvl="1" marL="742950" indent="-285750">
              <a:lnSpc>
                <a:spcPct val="150000"/>
              </a:lnSpc>
              <a:spcBef>
                <a:spcPts val="1000"/>
              </a:spcBef>
              <a:buSzPct val="100000"/>
              <a:buFont typeface="Arial"/>
              <a:buChar char="•"/>
            </a:pPr>
            <a:r>
              <a:t>What different scenarios would we need to support? e.g. number of signees</a:t>
            </a:r>
          </a:p>
          <a:p>
            <a:pPr lvl="1" marL="742950" indent="-285750">
              <a:lnSpc>
                <a:spcPct val="150000"/>
              </a:lnSpc>
              <a:spcBef>
                <a:spcPts val="1000"/>
              </a:spcBef>
              <a:buSzPct val="100000"/>
              <a:buFont typeface="Arial"/>
              <a:buChar char="•"/>
            </a:pPr>
            <a:r>
              <a:t>What are people's expectations on storing contracts, LOAs and Direct debit agreements?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2" name="Slide Number Placeholder 2"/>
          <p:cNvSpPr txBox="1"/>
          <p:nvPr>
            <p:ph type="sldNum" sz="quarter" idx="2"/>
          </p:nvPr>
        </p:nvSpPr>
        <p:spPr>
          <a:xfrm>
            <a:off x="9582150" y="6507957"/>
            <a:ext cx="127000" cy="127001"/>
          </a:xfrm>
          <a:prstGeom prst="rect">
            <a:avLst/>
          </a:prstGeom>
          <a:extLst>
            <a:ext uri="{C572A759-6A51-4108-AA02-DFA0A04FC94B}">
              <ma14:wrappingTextBoxFlag xmlns:ma14="http://schemas.microsoft.com/office/mac/drawingml/2011/main" val="1"/>
            </a:ext>
          </a:extLst>
        </p:spPr>
        <p:txBody>
          <a:bodyPr/>
          <a:lstStyle>
            <a:lvl1pPr>
              <a:defRPr>
                <a:solidFill>
                  <a:srgbClr val="FFFFFF"/>
                </a:solidFill>
              </a:defRPr>
            </a:lvl1pPr>
          </a:lstStyle>
          <a:p>
            <a:pPr/>
            <a:fld id="{86CB4B4D-7CA3-9044-876B-883B54F8677D}" type="slidenum"/>
          </a:p>
        </p:txBody>
      </p:sp>
      <p:sp>
        <p:nvSpPr>
          <p:cNvPr id="443" name="Rectangle 6"/>
          <p:cNvSpPr/>
          <p:nvPr/>
        </p:nvSpPr>
        <p:spPr>
          <a:xfrm>
            <a:off x="0" y="6731099"/>
            <a:ext cx="12209611" cy="166578"/>
          </a:xfrm>
          <a:prstGeom prst="rect">
            <a:avLst/>
          </a:prstGeom>
          <a:gradFill>
            <a:gsLst>
              <a:gs pos="0">
                <a:schemeClr val="accent1"/>
              </a:gs>
              <a:gs pos="33000">
                <a:schemeClr val="accent3"/>
              </a:gs>
              <a:gs pos="62413">
                <a:schemeClr val="accent4"/>
              </a:gs>
              <a:gs pos="100000">
                <a:schemeClr val="accent5"/>
              </a:gs>
            </a:gsLst>
          </a:gradFill>
          <a:ln w="12700">
            <a:miter lim="400000"/>
          </a:ln>
        </p:spPr>
        <p:txBody>
          <a:bodyPr lIns="45719" rIns="45719" anchor="ctr"/>
          <a:lstStyle/>
          <a:p>
            <a:pPr algn="ctr">
              <a:defRPr sz="2400">
                <a:solidFill>
                  <a:srgbClr val="FFFFFF"/>
                </a:solidFill>
              </a:defRPr>
            </a:pPr>
          </a:p>
        </p:txBody>
      </p:sp>
      <p:sp>
        <p:nvSpPr>
          <p:cNvPr id="444" name="Title 1"/>
          <p:cNvSpPr txBox="1"/>
          <p:nvPr>
            <p:ph type="title"/>
          </p:nvPr>
        </p:nvSpPr>
        <p:spPr>
          <a:xfrm>
            <a:off x="789599" y="516706"/>
            <a:ext cx="8792552" cy="790032"/>
          </a:xfrm>
          <a:prstGeom prst="rect">
            <a:avLst/>
          </a:prstGeom>
        </p:spPr>
        <p:txBody>
          <a:bodyPr/>
          <a:lstStyle/>
          <a:p>
            <a:pPr/>
            <a:r>
              <a:t>Who We Spoke To</a:t>
            </a:r>
          </a:p>
        </p:txBody>
      </p:sp>
      <p:sp>
        <p:nvSpPr>
          <p:cNvPr id="445" name="TextBox 5"/>
          <p:cNvSpPr txBox="1"/>
          <p:nvPr/>
        </p:nvSpPr>
        <p:spPr>
          <a:xfrm>
            <a:off x="1419102" y="1620347"/>
            <a:ext cx="4228560" cy="171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600"/>
              </a:spcBef>
              <a:defRPr>
                <a:latin typeface="Tahoma Bold"/>
                <a:ea typeface="Tahoma Bold"/>
                <a:cs typeface="Tahoma Bold"/>
                <a:sym typeface="Tahoma Bold"/>
              </a:defRPr>
            </a:pPr>
            <a:r>
              <a:t>Participant 1</a:t>
            </a:r>
          </a:p>
          <a:p>
            <a:pPr>
              <a:spcBef>
                <a:spcPts val="600"/>
              </a:spcBef>
            </a:pPr>
            <a:r>
              <a:t>Owns a wind turbine</a:t>
            </a:r>
          </a:p>
          <a:p>
            <a:pPr>
              <a:spcBef>
                <a:spcPts val="600"/>
              </a:spcBef>
            </a:pPr>
            <a:r>
              <a:t>Has both supply and feed in contracts.</a:t>
            </a:r>
          </a:p>
          <a:p>
            <a:pPr>
              <a:spcBef>
                <a:spcPts val="600"/>
              </a:spcBef>
            </a:pPr>
            <a:r>
              <a:t>Finds deals and signs all the contracts themselves. </a:t>
            </a:r>
          </a:p>
        </p:txBody>
      </p:sp>
      <p:grpSp>
        <p:nvGrpSpPr>
          <p:cNvPr id="448" name="Group 8"/>
          <p:cNvGrpSpPr/>
          <p:nvPr/>
        </p:nvGrpSpPr>
        <p:grpSpPr>
          <a:xfrm>
            <a:off x="789598" y="1594539"/>
            <a:ext cx="471751" cy="776904"/>
            <a:chOff x="0" y="0"/>
            <a:chExt cx="471749" cy="776902"/>
          </a:xfrm>
        </p:grpSpPr>
        <p:sp>
          <p:nvSpPr>
            <p:cNvPr id="446" name="Round Same Side Corner Rectangle 4"/>
            <p:cNvSpPr/>
            <p:nvPr/>
          </p:nvSpPr>
          <p:spPr>
            <a:xfrm>
              <a:off x="-1" y="382708"/>
              <a:ext cx="471751" cy="3941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024" y="0"/>
                  </a:moveTo>
                  <a:lnTo>
                    <a:pt x="12576" y="0"/>
                  </a:lnTo>
                  <a:cubicBezTo>
                    <a:pt x="17560" y="0"/>
                    <a:pt x="21600" y="4835"/>
                    <a:pt x="21600" y="10800"/>
                  </a:cubicBezTo>
                  <a:lnTo>
                    <a:pt x="21600" y="21600"/>
                  </a:lnTo>
                  <a:lnTo>
                    <a:pt x="0" y="21600"/>
                  </a:lnTo>
                  <a:lnTo>
                    <a:pt x="0" y="10800"/>
                  </a:lnTo>
                  <a:cubicBezTo>
                    <a:pt x="0" y="4835"/>
                    <a:pt x="4040" y="0"/>
                    <a:pt x="9024" y="0"/>
                  </a:cubicBezTo>
                  <a:close/>
                </a:path>
              </a:pathLst>
            </a:custGeom>
            <a:solidFill>
              <a:srgbClr val="92929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47" name="Oval 10"/>
            <p:cNvSpPr/>
            <p:nvPr/>
          </p:nvSpPr>
          <p:spPr>
            <a:xfrm>
              <a:off x="64642" y="0"/>
              <a:ext cx="342463" cy="342462"/>
            </a:xfrm>
            <a:prstGeom prst="ellipse">
              <a:avLst/>
            </a:prstGeom>
            <a:solidFill>
              <a:srgbClr val="92929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449" name="TextBox 11"/>
          <p:cNvSpPr txBox="1"/>
          <p:nvPr/>
        </p:nvSpPr>
        <p:spPr>
          <a:xfrm>
            <a:off x="1419102" y="3842277"/>
            <a:ext cx="4228560" cy="164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600"/>
              </a:spcBef>
              <a:defRPr>
                <a:latin typeface="Tahoma Bold"/>
                <a:ea typeface="Tahoma Bold"/>
                <a:cs typeface="Tahoma Bold"/>
                <a:sym typeface="Tahoma Bold"/>
              </a:defRPr>
            </a:pPr>
            <a:r>
              <a:t>Participant 2</a:t>
            </a:r>
          </a:p>
          <a:p>
            <a:pPr>
              <a:spcBef>
                <a:spcPts val="600"/>
              </a:spcBef>
            </a:pPr>
            <a:r>
              <a:t>Book keeps and arranges payments for restaurants and properties.</a:t>
            </a:r>
          </a:p>
          <a:p>
            <a:pPr>
              <a:spcBef>
                <a:spcPts val="600"/>
              </a:spcBef>
            </a:pPr>
            <a:r>
              <a:t>Finds and signs contracts on behalf of their clients. </a:t>
            </a:r>
          </a:p>
        </p:txBody>
      </p:sp>
      <p:grpSp>
        <p:nvGrpSpPr>
          <p:cNvPr id="452" name="Group 12"/>
          <p:cNvGrpSpPr/>
          <p:nvPr/>
        </p:nvGrpSpPr>
        <p:grpSpPr>
          <a:xfrm>
            <a:off x="789598" y="3816470"/>
            <a:ext cx="471751" cy="776903"/>
            <a:chOff x="0" y="0"/>
            <a:chExt cx="471749" cy="776902"/>
          </a:xfrm>
        </p:grpSpPr>
        <p:sp>
          <p:nvSpPr>
            <p:cNvPr id="450" name="Round Same Side Corner Rectangle 4"/>
            <p:cNvSpPr/>
            <p:nvPr/>
          </p:nvSpPr>
          <p:spPr>
            <a:xfrm>
              <a:off x="-1" y="382708"/>
              <a:ext cx="471751" cy="3941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024" y="0"/>
                  </a:moveTo>
                  <a:lnTo>
                    <a:pt x="12576" y="0"/>
                  </a:lnTo>
                  <a:cubicBezTo>
                    <a:pt x="17560" y="0"/>
                    <a:pt x="21600" y="4835"/>
                    <a:pt x="21600" y="10800"/>
                  </a:cubicBezTo>
                  <a:lnTo>
                    <a:pt x="21600" y="21600"/>
                  </a:lnTo>
                  <a:lnTo>
                    <a:pt x="0" y="21600"/>
                  </a:lnTo>
                  <a:lnTo>
                    <a:pt x="0" y="10800"/>
                  </a:lnTo>
                  <a:cubicBezTo>
                    <a:pt x="0" y="4835"/>
                    <a:pt x="4040" y="0"/>
                    <a:pt x="9024" y="0"/>
                  </a:cubicBezTo>
                  <a:close/>
                </a:path>
              </a:pathLst>
            </a:custGeom>
            <a:solidFill>
              <a:srgbClr val="92929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51" name="Oval 14"/>
            <p:cNvSpPr/>
            <p:nvPr/>
          </p:nvSpPr>
          <p:spPr>
            <a:xfrm>
              <a:off x="64642" y="0"/>
              <a:ext cx="342463" cy="342462"/>
            </a:xfrm>
            <a:prstGeom prst="ellipse">
              <a:avLst/>
            </a:prstGeom>
            <a:solidFill>
              <a:srgbClr val="92929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453" name="TextBox 15"/>
          <p:cNvSpPr txBox="1"/>
          <p:nvPr/>
        </p:nvSpPr>
        <p:spPr>
          <a:xfrm>
            <a:off x="6881244" y="3765318"/>
            <a:ext cx="4228561" cy="192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600"/>
              </a:spcBef>
              <a:defRPr>
                <a:latin typeface="Tahoma Bold"/>
                <a:ea typeface="Tahoma Bold"/>
                <a:cs typeface="Tahoma Bold"/>
                <a:sym typeface="Tahoma Bold"/>
              </a:defRPr>
            </a:pPr>
            <a:r>
              <a:t>Participant 4</a:t>
            </a:r>
          </a:p>
          <a:p>
            <a:pPr>
              <a:spcBef>
                <a:spcPts val="600"/>
              </a:spcBef>
            </a:pPr>
            <a:r>
              <a:t>Manages energy contracts for a factoring business. Manages hundreds of properties. </a:t>
            </a:r>
          </a:p>
          <a:p>
            <a:pPr>
              <a:spcBef>
                <a:spcPts val="600"/>
              </a:spcBef>
            </a:pPr>
            <a:r>
              <a:t>Finds deals and preps the contracts for her boss to sign. </a:t>
            </a:r>
          </a:p>
        </p:txBody>
      </p:sp>
      <p:grpSp>
        <p:nvGrpSpPr>
          <p:cNvPr id="456" name="Group 16"/>
          <p:cNvGrpSpPr/>
          <p:nvPr/>
        </p:nvGrpSpPr>
        <p:grpSpPr>
          <a:xfrm>
            <a:off x="6251742" y="3739511"/>
            <a:ext cx="471750" cy="776903"/>
            <a:chOff x="0" y="0"/>
            <a:chExt cx="471749" cy="776902"/>
          </a:xfrm>
        </p:grpSpPr>
        <p:sp>
          <p:nvSpPr>
            <p:cNvPr id="454" name="Round Same Side Corner Rectangle 4"/>
            <p:cNvSpPr/>
            <p:nvPr/>
          </p:nvSpPr>
          <p:spPr>
            <a:xfrm>
              <a:off x="-1" y="382708"/>
              <a:ext cx="471751" cy="3941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024" y="0"/>
                  </a:moveTo>
                  <a:lnTo>
                    <a:pt x="12576" y="0"/>
                  </a:lnTo>
                  <a:cubicBezTo>
                    <a:pt x="17560" y="0"/>
                    <a:pt x="21600" y="4835"/>
                    <a:pt x="21600" y="10800"/>
                  </a:cubicBezTo>
                  <a:lnTo>
                    <a:pt x="21600" y="21600"/>
                  </a:lnTo>
                  <a:lnTo>
                    <a:pt x="0" y="21600"/>
                  </a:lnTo>
                  <a:lnTo>
                    <a:pt x="0" y="10800"/>
                  </a:lnTo>
                  <a:cubicBezTo>
                    <a:pt x="0" y="4835"/>
                    <a:pt x="4040" y="0"/>
                    <a:pt x="9024" y="0"/>
                  </a:cubicBezTo>
                  <a:close/>
                </a:path>
              </a:pathLst>
            </a:custGeom>
            <a:solidFill>
              <a:srgbClr val="92929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55" name="Oval 18"/>
            <p:cNvSpPr/>
            <p:nvPr/>
          </p:nvSpPr>
          <p:spPr>
            <a:xfrm>
              <a:off x="64642" y="0"/>
              <a:ext cx="342463" cy="342462"/>
            </a:xfrm>
            <a:prstGeom prst="ellipse">
              <a:avLst/>
            </a:prstGeom>
            <a:solidFill>
              <a:srgbClr val="92929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457" name="TextBox 19"/>
          <p:cNvSpPr txBox="1"/>
          <p:nvPr/>
        </p:nvSpPr>
        <p:spPr>
          <a:xfrm>
            <a:off x="6869396" y="1600186"/>
            <a:ext cx="4228560" cy="192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600"/>
              </a:spcBef>
              <a:defRPr>
                <a:latin typeface="Tahoma Bold"/>
                <a:ea typeface="Tahoma Bold"/>
                <a:cs typeface="Tahoma Bold"/>
                <a:sym typeface="Tahoma Bold"/>
              </a:defRPr>
            </a:pPr>
            <a:r>
              <a:t>Participant 3</a:t>
            </a:r>
          </a:p>
          <a:p>
            <a:pPr>
              <a:spcBef>
                <a:spcPts val="600"/>
              </a:spcBef>
            </a:pPr>
            <a:r>
              <a:t>Works for a local Authority managing the energy for a variety of buildings.</a:t>
            </a:r>
          </a:p>
          <a:p>
            <a:pPr>
              <a:spcBef>
                <a:spcPts val="600"/>
              </a:spcBef>
            </a:pPr>
            <a:r>
              <a:t>Helps find the deals then passes the contracts onto a number of different people to sign.</a:t>
            </a:r>
          </a:p>
        </p:txBody>
      </p:sp>
      <p:grpSp>
        <p:nvGrpSpPr>
          <p:cNvPr id="460" name="Group 20"/>
          <p:cNvGrpSpPr/>
          <p:nvPr/>
        </p:nvGrpSpPr>
        <p:grpSpPr>
          <a:xfrm>
            <a:off x="6239893" y="1574379"/>
            <a:ext cx="471750" cy="776903"/>
            <a:chOff x="0" y="0"/>
            <a:chExt cx="471749" cy="776902"/>
          </a:xfrm>
        </p:grpSpPr>
        <p:sp>
          <p:nvSpPr>
            <p:cNvPr id="458" name="Round Same Side Corner Rectangle 4"/>
            <p:cNvSpPr/>
            <p:nvPr/>
          </p:nvSpPr>
          <p:spPr>
            <a:xfrm>
              <a:off x="-1" y="382708"/>
              <a:ext cx="471751" cy="3941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024" y="0"/>
                  </a:moveTo>
                  <a:lnTo>
                    <a:pt x="12576" y="0"/>
                  </a:lnTo>
                  <a:cubicBezTo>
                    <a:pt x="17560" y="0"/>
                    <a:pt x="21600" y="4835"/>
                    <a:pt x="21600" y="10800"/>
                  </a:cubicBezTo>
                  <a:lnTo>
                    <a:pt x="21600" y="21600"/>
                  </a:lnTo>
                  <a:lnTo>
                    <a:pt x="0" y="21600"/>
                  </a:lnTo>
                  <a:lnTo>
                    <a:pt x="0" y="10800"/>
                  </a:lnTo>
                  <a:cubicBezTo>
                    <a:pt x="0" y="4835"/>
                    <a:pt x="4040" y="0"/>
                    <a:pt x="9024" y="0"/>
                  </a:cubicBezTo>
                  <a:close/>
                </a:path>
              </a:pathLst>
            </a:custGeom>
            <a:solidFill>
              <a:srgbClr val="92929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59" name="Oval 23"/>
            <p:cNvSpPr/>
            <p:nvPr/>
          </p:nvSpPr>
          <p:spPr>
            <a:xfrm>
              <a:off x="64642" y="0"/>
              <a:ext cx="342463" cy="342462"/>
            </a:xfrm>
            <a:prstGeom prst="ellipse">
              <a:avLst/>
            </a:prstGeom>
            <a:solidFill>
              <a:srgbClr val="92929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2" name="Slide Number Placeholder 2"/>
          <p:cNvSpPr txBox="1"/>
          <p:nvPr>
            <p:ph type="sldNum" sz="quarter" idx="2"/>
          </p:nvPr>
        </p:nvSpPr>
        <p:spPr>
          <a:xfrm>
            <a:off x="9582150" y="6507957"/>
            <a:ext cx="127000" cy="127001"/>
          </a:xfrm>
          <a:prstGeom prst="rect">
            <a:avLst/>
          </a:prstGeom>
          <a:extLst>
            <a:ext uri="{C572A759-6A51-4108-AA02-DFA0A04FC94B}">
              <ma14:wrappingTextBoxFlag xmlns:ma14="http://schemas.microsoft.com/office/mac/drawingml/2011/main" val="1"/>
            </a:ext>
          </a:extLst>
        </p:spPr>
        <p:txBody>
          <a:bodyPr/>
          <a:lstStyle>
            <a:lvl1pPr>
              <a:defRPr>
                <a:solidFill>
                  <a:srgbClr val="FFFFFF"/>
                </a:solidFill>
              </a:defRPr>
            </a:lvl1pPr>
          </a:lstStyle>
          <a:p>
            <a:pPr/>
            <a:fld id="{86CB4B4D-7CA3-9044-876B-883B54F8677D}" type="slidenum"/>
          </a:p>
        </p:txBody>
      </p:sp>
      <p:sp>
        <p:nvSpPr>
          <p:cNvPr id="463" name="Rectangle 6"/>
          <p:cNvSpPr/>
          <p:nvPr/>
        </p:nvSpPr>
        <p:spPr>
          <a:xfrm>
            <a:off x="1" y="6691424"/>
            <a:ext cx="12209611" cy="166578"/>
          </a:xfrm>
          <a:prstGeom prst="rect">
            <a:avLst/>
          </a:prstGeom>
          <a:gradFill>
            <a:gsLst>
              <a:gs pos="0">
                <a:schemeClr val="accent1"/>
              </a:gs>
              <a:gs pos="33000">
                <a:schemeClr val="accent3"/>
              </a:gs>
              <a:gs pos="62413">
                <a:schemeClr val="accent4"/>
              </a:gs>
              <a:gs pos="100000">
                <a:schemeClr val="accent5"/>
              </a:gs>
            </a:gsLst>
          </a:gradFill>
          <a:ln w="12700">
            <a:miter lim="400000"/>
          </a:ln>
        </p:spPr>
        <p:txBody>
          <a:bodyPr lIns="45719" rIns="45719" anchor="ctr"/>
          <a:lstStyle/>
          <a:p>
            <a:pPr algn="ctr">
              <a:defRPr sz="2400">
                <a:solidFill>
                  <a:srgbClr val="FFFFFF"/>
                </a:solidFill>
              </a:defRPr>
            </a:pPr>
          </a:p>
        </p:txBody>
      </p:sp>
      <p:sp>
        <p:nvSpPr>
          <p:cNvPr id="464" name="Title 1"/>
          <p:cNvSpPr txBox="1"/>
          <p:nvPr>
            <p:ph type="title"/>
          </p:nvPr>
        </p:nvSpPr>
        <p:spPr>
          <a:xfrm>
            <a:off x="789599" y="516706"/>
            <a:ext cx="8792552" cy="790032"/>
          </a:xfrm>
          <a:prstGeom prst="rect">
            <a:avLst/>
          </a:prstGeom>
        </p:spPr>
        <p:txBody>
          <a:bodyPr/>
          <a:lstStyle/>
          <a:p>
            <a:pPr/>
            <a:r>
              <a:t>Structure of the sessions</a:t>
            </a:r>
          </a:p>
        </p:txBody>
      </p:sp>
      <p:sp>
        <p:nvSpPr>
          <p:cNvPr id="465" name="Rectangle 1"/>
          <p:cNvSpPr/>
          <p:nvPr/>
        </p:nvSpPr>
        <p:spPr>
          <a:xfrm>
            <a:off x="737049" y="6078744"/>
            <a:ext cx="6113734" cy="360041"/>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466" name="TextBox 17"/>
          <p:cNvSpPr txBox="1"/>
          <p:nvPr/>
        </p:nvSpPr>
        <p:spPr>
          <a:xfrm>
            <a:off x="835319" y="1384424"/>
            <a:ext cx="4773312" cy="3825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pPr>
            <a:r>
              <a:t>We conducted 45 minute one-on-one video call interviews that consisted of:</a:t>
            </a:r>
            <a:br/>
          </a:p>
          <a:p>
            <a:pPr marL="285750" indent="-285750">
              <a:buSzPct val="100000"/>
              <a:buFont typeface="Arial"/>
              <a:buChar char="•"/>
              <a:defRPr sz="1400"/>
            </a:pPr>
            <a:r>
              <a:t>An initial interview talking about their previous experience of searching for and signing up to energy deals</a:t>
            </a:r>
          </a:p>
          <a:p>
            <a:pPr>
              <a:defRPr sz="1400"/>
            </a:pPr>
          </a:p>
          <a:p>
            <a:pPr marL="285750" indent="-285750">
              <a:buSzPct val="100000"/>
              <a:buFont typeface="Arial"/>
              <a:buChar char="•"/>
              <a:defRPr sz="1400"/>
            </a:pPr>
            <a:r>
              <a:t>We then took them through a prototype of receiving a energy contract via email, signing a digital contract and creating an online account. </a:t>
            </a:r>
          </a:p>
          <a:p>
            <a:pPr>
              <a:defRPr sz="1400"/>
            </a:pPr>
          </a:p>
          <a:p>
            <a:pPr>
              <a:defRPr sz="1600"/>
            </a:pPr>
          </a:p>
          <a:p>
            <a:pPr/>
          </a:p>
          <a:p>
            <a:pPr/>
            <a:r>
              <a:t>​</a:t>
            </a:r>
          </a:p>
          <a:p>
            <a:pPr/>
            <a:r>
              <a:t>​</a:t>
            </a:r>
            <a:br/>
          </a:p>
        </p:txBody>
      </p:sp>
      <p:pic>
        <p:nvPicPr>
          <p:cNvPr id="467" name="Screenshot 2021-02-01 at 11.29.43.png" descr="Screenshot 2021-02-01 at 11.29.43.png"/>
          <p:cNvPicPr>
            <a:picLocks noChangeAspect="1"/>
          </p:cNvPicPr>
          <p:nvPr/>
        </p:nvPicPr>
        <p:blipFill>
          <a:blip r:embed="rId2">
            <a:extLst/>
          </a:blip>
          <a:srcRect l="0" t="0" r="0" b="39313"/>
          <a:stretch>
            <a:fillRect/>
          </a:stretch>
        </p:blipFill>
        <p:spPr>
          <a:xfrm>
            <a:off x="6352695" y="479557"/>
            <a:ext cx="2560306" cy="3053569"/>
          </a:xfrm>
          <a:prstGeom prst="rect">
            <a:avLst/>
          </a:prstGeom>
          <a:ln w="12700">
            <a:miter lim="400000"/>
          </a:ln>
        </p:spPr>
      </p:pic>
      <p:pic>
        <p:nvPicPr>
          <p:cNvPr id="468" name="Screenshot 2021-02-01 at 11.33.19.png" descr="Screenshot 2021-02-01 at 11.33.19.png"/>
          <p:cNvPicPr>
            <a:picLocks noChangeAspect="1"/>
          </p:cNvPicPr>
          <p:nvPr/>
        </p:nvPicPr>
        <p:blipFill>
          <a:blip r:embed="rId3">
            <a:extLst/>
          </a:blip>
          <a:srcRect l="14964" t="2863" r="16639" b="64234"/>
          <a:stretch>
            <a:fillRect/>
          </a:stretch>
        </p:blipFill>
        <p:spPr>
          <a:xfrm>
            <a:off x="7468330" y="1209823"/>
            <a:ext cx="1926452" cy="2715428"/>
          </a:xfrm>
          <a:prstGeom prst="rect">
            <a:avLst/>
          </a:prstGeom>
          <a:ln w="12700">
            <a:miter lim="400000"/>
          </a:ln>
        </p:spPr>
      </p:pic>
      <p:pic>
        <p:nvPicPr>
          <p:cNvPr id="469" name="Screenshot 2021-02-01 at 11.33.59.png" descr="Screenshot 2021-02-01 at 11.33.59.png"/>
          <p:cNvPicPr>
            <a:picLocks noChangeAspect="1"/>
          </p:cNvPicPr>
          <p:nvPr/>
        </p:nvPicPr>
        <p:blipFill>
          <a:blip r:embed="rId4">
            <a:extLst/>
          </a:blip>
          <a:stretch>
            <a:fillRect/>
          </a:stretch>
        </p:blipFill>
        <p:spPr>
          <a:xfrm>
            <a:off x="7878784" y="1784188"/>
            <a:ext cx="1926433" cy="1566690"/>
          </a:xfrm>
          <a:prstGeom prst="rect">
            <a:avLst/>
          </a:prstGeom>
          <a:ln w="12700">
            <a:miter lim="400000"/>
          </a:ln>
        </p:spPr>
      </p:pic>
      <p:pic>
        <p:nvPicPr>
          <p:cNvPr id="470" name="Screenshot 2021-02-01 at 11.31.10.png" descr="Screenshot 2021-02-01 at 11.31.10.png"/>
          <p:cNvPicPr>
            <a:picLocks noChangeAspect="1"/>
          </p:cNvPicPr>
          <p:nvPr/>
        </p:nvPicPr>
        <p:blipFill>
          <a:blip r:embed="rId5">
            <a:extLst/>
          </a:blip>
          <a:srcRect l="16073" t="0" r="16073" b="38095"/>
          <a:stretch>
            <a:fillRect/>
          </a:stretch>
        </p:blipFill>
        <p:spPr>
          <a:xfrm>
            <a:off x="8258454" y="2092121"/>
            <a:ext cx="1926385" cy="3368283"/>
          </a:xfrm>
          <a:prstGeom prst="rect">
            <a:avLst/>
          </a:prstGeom>
          <a:ln w="12700">
            <a:miter lim="400000"/>
          </a:ln>
        </p:spPr>
      </p:pic>
      <p:pic>
        <p:nvPicPr>
          <p:cNvPr id="471" name="Screenshot 2021-02-01 at 11.31.18.png" descr="Screenshot 2021-02-01 at 11.31.18.png"/>
          <p:cNvPicPr>
            <a:picLocks noChangeAspect="1"/>
          </p:cNvPicPr>
          <p:nvPr/>
        </p:nvPicPr>
        <p:blipFill>
          <a:blip r:embed="rId6">
            <a:extLst/>
          </a:blip>
          <a:srcRect l="14364" t="1005" r="14364" b="5612"/>
          <a:stretch>
            <a:fillRect/>
          </a:stretch>
        </p:blipFill>
        <p:spPr>
          <a:xfrm>
            <a:off x="8714581" y="2665252"/>
            <a:ext cx="1862015" cy="317567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3" name="Footer Placeholder 3"/>
          <p:cNvSpPr txBox="1"/>
          <p:nvPr/>
        </p:nvSpPr>
        <p:spPr>
          <a:xfrm>
            <a:off x="1025999" y="6399802"/>
            <a:ext cx="36000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00"/>
            </a:lvl1pPr>
          </a:lstStyle>
          <a:p>
            <a:pPr/>
            <a:r>
              <a:t>Sprint 1 user testing report</a:t>
            </a:r>
          </a:p>
        </p:txBody>
      </p:sp>
      <p:sp>
        <p:nvSpPr>
          <p:cNvPr id="474" name="Title 1"/>
          <p:cNvSpPr txBox="1"/>
          <p:nvPr>
            <p:ph type="title"/>
          </p:nvPr>
        </p:nvSpPr>
        <p:spPr>
          <a:xfrm>
            <a:off x="6618978" y="1116000"/>
            <a:ext cx="2880001" cy="1620001"/>
          </a:xfrm>
          <a:prstGeom prst="rect">
            <a:avLst/>
          </a:prstGeom>
        </p:spPr>
        <p:txBody>
          <a:bodyPr/>
          <a:lstStyle>
            <a:lvl1pPr defTabSz="713231">
              <a:spcBef>
                <a:spcPts val="400"/>
              </a:spcBef>
              <a:defRPr sz="10530"/>
            </a:lvl1pPr>
          </a:lstStyle>
          <a:p>
            <a:pPr/>
            <a:r>
              <a:t>02</a:t>
            </a:r>
          </a:p>
        </p:txBody>
      </p:sp>
      <p:sp>
        <p:nvSpPr>
          <p:cNvPr id="475" name="Text Placeholder 2"/>
          <p:cNvSpPr txBox="1"/>
          <p:nvPr>
            <p:ph type="body" sz="quarter" idx="1"/>
          </p:nvPr>
        </p:nvSpPr>
        <p:spPr>
          <a:xfrm>
            <a:off x="6618978" y="2916076"/>
            <a:ext cx="4851662" cy="1800001"/>
          </a:xfrm>
          <a:prstGeom prst="rect">
            <a:avLst/>
          </a:prstGeom>
        </p:spPr>
        <p:txBody>
          <a:bodyPr/>
          <a:lstStyle/>
          <a:p>
            <a:pPr/>
            <a:r>
              <a:t>What we found out</a:t>
            </a:r>
          </a:p>
        </p:txBody>
      </p:sp>
      <p:sp>
        <p:nvSpPr>
          <p:cNvPr id="476" name="Slide Number Placeholder 4"/>
          <p:cNvSpPr txBox="1"/>
          <p:nvPr>
            <p:ph type="sldNum" sz="quarter" idx="2"/>
          </p:nvPr>
        </p:nvSpPr>
        <p:spPr>
          <a:xfrm>
            <a:off x="719137" y="6399802"/>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77" name="Text Placeholder 5"/>
          <p:cNvSpPr/>
          <p:nvPr>
            <p:ph type="body" idx="2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9" name="Slide Number Placeholder 2"/>
          <p:cNvSpPr txBox="1"/>
          <p:nvPr>
            <p:ph type="sldNum" sz="quarter" idx="2"/>
          </p:nvPr>
        </p:nvSpPr>
        <p:spPr>
          <a:xfrm>
            <a:off x="9582150" y="6507957"/>
            <a:ext cx="127000" cy="127001"/>
          </a:xfrm>
          <a:prstGeom prst="rect">
            <a:avLst/>
          </a:prstGeom>
          <a:extLst>
            <a:ext uri="{C572A759-6A51-4108-AA02-DFA0A04FC94B}">
              <ma14:wrappingTextBoxFlag xmlns:ma14="http://schemas.microsoft.com/office/mac/drawingml/2011/main" val="1"/>
            </a:ext>
          </a:extLst>
        </p:spPr>
        <p:txBody>
          <a:bodyPr/>
          <a:lstStyle>
            <a:lvl1pPr>
              <a:defRPr>
                <a:solidFill>
                  <a:srgbClr val="FFFFFF"/>
                </a:solidFill>
              </a:defRPr>
            </a:lvl1pPr>
          </a:lstStyle>
          <a:p>
            <a:pPr/>
            <a:fld id="{86CB4B4D-7CA3-9044-876B-883B54F8677D}" type="slidenum"/>
          </a:p>
        </p:txBody>
      </p:sp>
      <p:sp>
        <p:nvSpPr>
          <p:cNvPr id="480" name="Rectangle 6"/>
          <p:cNvSpPr/>
          <p:nvPr/>
        </p:nvSpPr>
        <p:spPr>
          <a:xfrm>
            <a:off x="0" y="6731099"/>
            <a:ext cx="12209611" cy="166578"/>
          </a:xfrm>
          <a:prstGeom prst="rect">
            <a:avLst/>
          </a:prstGeom>
          <a:gradFill>
            <a:gsLst>
              <a:gs pos="0">
                <a:schemeClr val="accent1"/>
              </a:gs>
              <a:gs pos="33000">
                <a:schemeClr val="accent3"/>
              </a:gs>
              <a:gs pos="62413">
                <a:schemeClr val="accent4"/>
              </a:gs>
              <a:gs pos="100000">
                <a:schemeClr val="accent5"/>
              </a:gs>
            </a:gsLst>
          </a:gradFill>
          <a:ln w="12700">
            <a:miter lim="400000"/>
          </a:ln>
        </p:spPr>
        <p:txBody>
          <a:bodyPr lIns="45719" rIns="45719" anchor="ctr"/>
          <a:lstStyle/>
          <a:p>
            <a:pPr algn="ctr">
              <a:defRPr sz="2400">
                <a:solidFill>
                  <a:srgbClr val="FFFFFF"/>
                </a:solidFill>
              </a:defRPr>
            </a:pPr>
          </a:p>
        </p:txBody>
      </p:sp>
      <p:sp>
        <p:nvSpPr>
          <p:cNvPr id="481" name="Title 1"/>
          <p:cNvSpPr txBox="1"/>
          <p:nvPr>
            <p:ph type="title"/>
          </p:nvPr>
        </p:nvSpPr>
        <p:spPr>
          <a:xfrm>
            <a:off x="789599" y="516706"/>
            <a:ext cx="10586158" cy="790032"/>
          </a:xfrm>
          <a:prstGeom prst="rect">
            <a:avLst/>
          </a:prstGeom>
        </p:spPr>
        <p:txBody>
          <a:bodyPr/>
          <a:lstStyle/>
          <a:p>
            <a:pPr/>
            <a:r>
              <a:t>Email</a:t>
            </a:r>
          </a:p>
        </p:txBody>
      </p:sp>
      <p:sp>
        <p:nvSpPr>
          <p:cNvPr id="482" name="TextBox 9"/>
          <p:cNvSpPr txBox="1"/>
          <p:nvPr/>
        </p:nvSpPr>
        <p:spPr>
          <a:xfrm>
            <a:off x="835320" y="1422524"/>
            <a:ext cx="6309469" cy="3761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pPr>
            <a:r>
              <a:t>Being passed from the phone to email was fine for participants. But one mentioned wanting to stay on the line until they received it to make sure it came through. </a:t>
            </a:r>
          </a:p>
          <a:p>
            <a:pPr>
              <a:defRPr sz="1400"/>
            </a:pPr>
          </a:p>
          <a:p>
            <a:pPr>
              <a:defRPr sz="1400"/>
            </a:pPr>
            <a:r>
              <a:t>There was no mention of the participants name which made them question if they could trust it.</a:t>
            </a:r>
          </a:p>
          <a:p>
            <a:pPr>
              <a:defRPr sz="1400"/>
            </a:pPr>
          </a:p>
          <a:p>
            <a:pPr>
              <a:defRPr sz="1400"/>
            </a:pPr>
            <a:r>
              <a:t>MPAN number/supply address  is useful for clients with multiple sites.</a:t>
            </a:r>
          </a:p>
          <a:p>
            <a:pPr>
              <a:defRPr sz="1400"/>
            </a:pPr>
          </a:p>
          <a:p>
            <a:pPr>
              <a:defRPr sz="1400"/>
            </a:pPr>
            <a:r>
              <a:t>Not clear from the email how long they have to sign it.</a:t>
            </a:r>
          </a:p>
          <a:p>
            <a:pPr>
              <a:defRPr sz="1400"/>
            </a:pPr>
          </a:p>
          <a:p>
            <a:pPr>
              <a:defRPr sz="1400"/>
            </a:pPr>
            <a:r>
              <a:rPr>
                <a:latin typeface="Tahoma Bold"/>
                <a:ea typeface="Tahoma Bold"/>
                <a:cs typeface="Tahoma Bold"/>
                <a:sym typeface="Tahoma Bold"/>
              </a:rPr>
              <a:t>Recommendation:</a:t>
            </a:r>
            <a:endParaRPr>
              <a:latin typeface="Tahoma Bold"/>
              <a:ea typeface="Tahoma Bold"/>
              <a:cs typeface="Tahoma Bold"/>
              <a:sym typeface="Tahoma Bold"/>
            </a:endParaRPr>
          </a:p>
          <a:p>
            <a:pPr>
              <a:defRPr sz="1400"/>
            </a:pPr>
            <a:r>
              <a:t>Add the recipients name to the body of the email to build trust</a:t>
            </a:r>
          </a:p>
          <a:p>
            <a:pPr>
              <a:defRPr sz="1400"/>
            </a:pPr>
          </a:p>
          <a:p>
            <a:pPr>
              <a:defRPr sz="1400"/>
            </a:pPr>
            <a:r>
              <a:t>Include the MPAN number </a:t>
            </a:r>
          </a:p>
          <a:p>
            <a:pPr>
              <a:defRPr sz="1400"/>
            </a:pPr>
          </a:p>
          <a:p>
            <a:pPr>
              <a:defRPr sz="1400"/>
            </a:pPr>
            <a:r>
              <a:t>Be clear what date the contract needs to be signed by, </a:t>
            </a:r>
          </a:p>
        </p:txBody>
      </p:sp>
      <p:pic>
        <p:nvPicPr>
          <p:cNvPr id="483" name="Screenshot 2021-02-01 at 11.29.43.png" descr="Screenshot 2021-02-01 at 11.29.43.png"/>
          <p:cNvPicPr>
            <a:picLocks noChangeAspect="1"/>
          </p:cNvPicPr>
          <p:nvPr/>
        </p:nvPicPr>
        <p:blipFill>
          <a:blip r:embed="rId2">
            <a:extLst/>
          </a:blip>
          <a:srcRect l="0" t="0" r="0" b="39313"/>
          <a:stretch>
            <a:fillRect/>
          </a:stretch>
        </p:blipFill>
        <p:spPr>
          <a:xfrm>
            <a:off x="7472003" y="309965"/>
            <a:ext cx="4838725" cy="5770944"/>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5" name="Slide Number Placeholder 2"/>
          <p:cNvSpPr txBox="1"/>
          <p:nvPr>
            <p:ph type="sldNum" sz="quarter" idx="2"/>
          </p:nvPr>
        </p:nvSpPr>
        <p:spPr>
          <a:xfrm>
            <a:off x="9582150" y="6507957"/>
            <a:ext cx="127000" cy="127001"/>
          </a:xfrm>
          <a:prstGeom prst="rect">
            <a:avLst/>
          </a:prstGeom>
          <a:extLst>
            <a:ext uri="{C572A759-6A51-4108-AA02-DFA0A04FC94B}">
              <ma14:wrappingTextBoxFlag xmlns:ma14="http://schemas.microsoft.com/office/mac/drawingml/2011/main" val="1"/>
            </a:ext>
          </a:extLst>
        </p:spPr>
        <p:txBody>
          <a:bodyPr/>
          <a:lstStyle>
            <a:lvl1pPr>
              <a:defRPr>
                <a:solidFill>
                  <a:srgbClr val="FFFFFF"/>
                </a:solidFill>
              </a:defRPr>
            </a:lvl1pPr>
          </a:lstStyle>
          <a:p>
            <a:pPr/>
            <a:fld id="{86CB4B4D-7CA3-9044-876B-883B54F8677D}" type="slidenum"/>
          </a:p>
        </p:txBody>
      </p:sp>
      <p:sp>
        <p:nvSpPr>
          <p:cNvPr id="486" name="Rectangle 6"/>
          <p:cNvSpPr/>
          <p:nvPr/>
        </p:nvSpPr>
        <p:spPr>
          <a:xfrm>
            <a:off x="0" y="6731099"/>
            <a:ext cx="12209611" cy="166578"/>
          </a:xfrm>
          <a:prstGeom prst="rect">
            <a:avLst/>
          </a:prstGeom>
          <a:gradFill>
            <a:gsLst>
              <a:gs pos="0">
                <a:schemeClr val="accent1"/>
              </a:gs>
              <a:gs pos="33000">
                <a:schemeClr val="accent3"/>
              </a:gs>
              <a:gs pos="62413">
                <a:schemeClr val="accent4"/>
              </a:gs>
              <a:gs pos="100000">
                <a:schemeClr val="accent5"/>
              </a:gs>
            </a:gsLst>
          </a:gradFill>
          <a:ln w="12700">
            <a:miter lim="400000"/>
          </a:ln>
        </p:spPr>
        <p:txBody>
          <a:bodyPr lIns="45719" rIns="45719" anchor="ctr"/>
          <a:lstStyle/>
          <a:p>
            <a:pPr algn="ctr">
              <a:defRPr sz="2400">
                <a:solidFill>
                  <a:srgbClr val="FFFFFF"/>
                </a:solidFill>
              </a:defRPr>
            </a:pPr>
          </a:p>
        </p:txBody>
      </p:sp>
      <p:sp>
        <p:nvSpPr>
          <p:cNvPr id="487" name="Title 1"/>
          <p:cNvSpPr txBox="1"/>
          <p:nvPr>
            <p:ph type="title"/>
          </p:nvPr>
        </p:nvSpPr>
        <p:spPr>
          <a:xfrm>
            <a:off x="789599" y="516706"/>
            <a:ext cx="10586158" cy="790032"/>
          </a:xfrm>
          <a:prstGeom prst="rect">
            <a:avLst/>
          </a:prstGeom>
        </p:spPr>
        <p:txBody>
          <a:bodyPr/>
          <a:lstStyle/>
          <a:p>
            <a:pPr/>
            <a:r>
              <a:t>Contract</a:t>
            </a:r>
          </a:p>
        </p:txBody>
      </p:sp>
      <p:sp>
        <p:nvSpPr>
          <p:cNvPr id="488" name="TextBox 9"/>
          <p:cNvSpPr txBox="1"/>
          <p:nvPr/>
        </p:nvSpPr>
        <p:spPr>
          <a:xfrm>
            <a:off x="835320" y="1422524"/>
            <a:ext cx="6309469" cy="4841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pPr>
            <a:r>
              <a:t>The re-designed contract was scannable, but there were still some issues to fix. </a:t>
            </a:r>
          </a:p>
          <a:p>
            <a:pPr>
              <a:defRPr sz="1400"/>
            </a:pPr>
          </a:p>
          <a:p>
            <a:pPr>
              <a:defRPr sz="1400"/>
            </a:pPr>
            <a:r>
              <a:t>Participants who wanted to review all the details were surprised that there was more terms and conditions under the place where they had to sign. They expected all the details to come before you are asked to sign. </a:t>
            </a:r>
          </a:p>
          <a:p>
            <a:pPr>
              <a:defRPr sz="1400"/>
            </a:pPr>
          </a:p>
          <a:p>
            <a:pPr>
              <a:defRPr sz="1400"/>
            </a:pPr>
            <a:r>
              <a:t>It’s not clear what the supply address is on the contract. They assumed it was the address under the MPAN number but it wasn’t explicit. </a:t>
            </a:r>
          </a:p>
          <a:p>
            <a:pPr>
              <a:defRPr sz="1400"/>
            </a:pPr>
          </a:p>
          <a:p>
            <a:pPr>
              <a:defRPr sz="1400"/>
            </a:pPr>
            <a:r>
              <a:t>There were unnecessary questions for participants. </a:t>
            </a:r>
          </a:p>
          <a:p>
            <a:pPr>
              <a:defRPr sz="1400"/>
            </a:pPr>
            <a:r>
              <a:t>Fax number was no longer relevant.</a:t>
            </a:r>
          </a:p>
          <a:p>
            <a:pPr>
              <a:defRPr sz="1400"/>
            </a:pPr>
            <a:r>
              <a:t>Company Reg number wasn’t relevant for the participant from a local authority</a:t>
            </a:r>
          </a:p>
          <a:p>
            <a:pPr>
              <a:defRPr sz="1400"/>
            </a:pPr>
          </a:p>
          <a:p>
            <a:pPr>
              <a:defRPr sz="1400"/>
            </a:pPr>
            <a:r>
              <a:t>Participants assumed they had to complete all the form fields on the contract, not just the one with the tab on it.  </a:t>
            </a:r>
          </a:p>
          <a:p>
            <a:pPr>
              <a:defRPr sz="1400"/>
            </a:pPr>
          </a:p>
          <a:p>
            <a:pPr>
              <a:defRPr sz="1400">
                <a:latin typeface="Tahoma Bold"/>
                <a:ea typeface="Tahoma Bold"/>
                <a:cs typeface="Tahoma Bold"/>
                <a:sym typeface="Tahoma Bold"/>
              </a:defRPr>
            </a:pPr>
            <a:r>
              <a:t>Recommendation</a:t>
            </a:r>
          </a:p>
          <a:p>
            <a:pPr>
              <a:defRPr sz="1400"/>
            </a:pPr>
            <a:r>
              <a:t>Redesign the form so only the necessary form fields are on it. Don’t use the contract as a way to gather contact details, this should be done elsewhere in the journey. </a:t>
            </a:r>
          </a:p>
          <a:p>
            <a:pPr>
              <a:defRPr sz="1400"/>
            </a:pPr>
            <a:r>
              <a:t>Give the supply address a ‘Supply address:” label </a:t>
            </a:r>
          </a:p>
        </p:txBody>
      </p:sp>
      <p:pic>
        <p:nvPicPr>
          <p:cNvPr id="489" name="Screenshot 2021-02-01 at 11.33.19.png" descr="Screenshot 2021-02-01 at 11.33.19.png"/>
          <p:cNvPicPr>
            <a:picLocks noChangeAspect="1"/>
          </p:cNvPicPr>
          <p:nvPr/>
        </p:nvPicPr>
        <p:blipFill>
          <a:blip r:embed="rId2">
            <a:extLst/>
          </a:blip>
          <a:srcRect l="14964" t="2863" r="16639" b="64234"/>
          <a:stretch>
            <a:fillRect/>
          </a:stretch>
        </p:blipFill>
        <p:spPr>
          <a:xfrm>
            <a:off x="7519207" y="463618"/>
            <a:ext cx="2363872" cy="3331991"/>
          </a:xfrm>
          <a:prstGeom prst="rect">
            <a:avLst/>
          </a:prstGeom>
          <a:ln w="12700">
            <a:miter lim="400000"/>
          </a:ln>
        </p:spPr>
      </p:pic>
      <p:pic>
        <p:nvPicPr>
          <p:cNvPr id="490" name="Screenshot 2021-02-01 at 11.33.19.png" descr="Screenshot 2021-02-01 at 11.33.19.png"/>
          <p:cNvPicPr>
            <a:picLocks noChangeAspect="1"/>
          </p:cNvPicPr>
          <p:nvPr/>
        </p:nvPicPr>
        <p:blipFill>
          <a:blip r:embed="rId2">
            <a:extLst/>
          </a:blip>
          <a:srcRect l="15802" t="35182" r="15802" b="31914"/>
          <a:stretch>
            <a:fillRect/>
          </a:stretch>
        </p:blipFill>
        <p:spPr>
          <a:xfrm>
            <a:off x="8935679" y="2673379"/>
            <a:ext cx="2502241" cy="352703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opra Steria Group">
  <a:themeElements>
    <a:clrScheme name="Sopra Steria Group">
      <a:dk1>
        <a:srgbClr val="4A4A4A"/>
      </a:dk1>
      <a:lt1>
        <a:srgbClr val="FFFFFF"/>
      </a:lt1>
      <a:dk2>
        <a:srgbClr val="A7A7A7"/>
      </a:dk2>
      <a:lt2>
        <a:srgbClr val="535353"/>
      </a:lt2>
      <a:accent1>
        <a:srgbClr val="CF022B"/>
      </a:accent1>
      <a:accent2>
        <a:srgbClr val="F07D00"/>
      </a:accent2>
      <a:accent3>
        <a:srgbClr val="8C1D82"/>
      </a:accent3>
      <a:accent4>
        <a:srgbClr val="007AC2"/>
      </a:accent4>
      <a:accent5>
        <a:srgbClr val="00A188"/>
      </a:accent5>
      <a:accent6>
        <a:srgbClr val="4A4A4A"/>
      </a:accent6>
      <a:hlink>
        <a:srgbClr val="0000FF"/>
      </a:hlink>
      <a:folHlink>
        <a:srgbClr val="FF00FF"/>
      </a:folHlink>
    </a:clrScheme>
    <a:fontScheme name="Sopra Steria Group">
      <a:majorFont>
        <a:latin typeface="Helvetica"/>
        <a:ea typeface="Helvetica"/>
        <a:cs typeface="Helvetica"/>
      </a:majorFont>
      <a:minorFont>
        <a:latin typeface="Tahoma"/>
        <a:ea typeface="Tahoma"/>
        <a:cs typeface="Tahoma"/>
      </a:minorFont>
    </a:fontScheme>
    <a:fmtScheme name="Sopra Steria Group">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6"/>
            </a:solidFill>
            <a:effectLst/>
            <a:uFillTx/>
            <a:latin typeface="+mn-lt"/>
            <a:ea typeface="+mn-ea"/>
            <a:cs typeface="+mn-cs"/>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6"/>
            </a:solidFill>
            <a:effectLst/>
            <a:uFillTx/>
            <a:latin typeface="+mn-lt"/>
            <a:ea typeface="+mn-ea"/>
            <a:cs typeface="+mn-cs"/>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opra Steria Group">
  <a:themeElements>
    <a:clrScheme name="Sopra Steria Group">
      <a:dk1>
        <a:srgbClr val="4A4A4A"/>
      </a:dk1>
      <a:lt1>
        <a:srgbClr val="FFFFFF"/>
      </a:lt1>
      <a:dk2>
        <a:srgbClr val="A7A7A7"/>
      </a:dk2>
      <a:lt2>
        <a:srgbClr val="535353"/>
      </a:lt2>
      <a:accent1>
        <a:srgbClr val="CF022B"/>
      </a:accent1>
      <a:accent2>
        <a:srgbClr val="F07D00"/>
      </a:accent2>
      <a:accent3>
        <a:srgbClr val="8C1D82"/>
      </a:accent3>
      <a:accent4>
        <a:srgbClr val="007AC2"/>
      </a:accent4>
      <a:accent5>
        <a:srgbClr val="00A188"/>
      </a:accent5>
      <a:accent6>
        <a:srgbClr val="4A4A4A"/>
      </a:accent6>
      <a:hlink>
        <a:srgbClr val="0000FF"/>
      </a:hlink>
      <a:folHlink>
        <a:srgbClr val="FF00FF"/>
      </a:folHlink>
    </a:clrScheme>
    <a:fontScheme name="Sopra Steria Group">
      <a:majorFont>
        <a:latin typeface="Helvetica"/>
        <a:ea typeface="Helvetica"/>
        <a:cs typeface="Helvetica"/>
      </a:majorFont>
      <a:minorFont>
        <a:latin typeface="Tahoma"/>
        <a:ea typeface="Tahoma"/>
        <a:cs typeface="Tahoma"/>
      </a:minorFont>
    </a:fontScheme>
    <a:fmtScheme name="Sopra Steria Group">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6"/>
            </a:solidFill>
            <a:effectLst/>
            <a:uFillTx/>
            <a:latin typeface="+mn-lt"/>
            <a:ea typeface="+mn-ea"/>
            <a:cs typeface="+mn-cs"/>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6"/>
            </a:solidFill>
            <a:effectLst/>
            <a:uFillTx/>
            <a:latin typeface="+mn-lt"/>
            <a:ea typeface="+mn-ea"/>
            <a:cs typeface="+mn-cs"/>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