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handoutMasterIdLst>
    <p:handoutMasterId r:id="rId31"/>
  </p:handoutMasterIdLst>
  <p:sldIdLst>
    <p:sldId id="479" r:id="rId5"/>
    <p:sldId id="480" r:id="rId6"/>
    <p:sldId id="514" r:id="rId7"/>
    <p:sldId id="481" r:id="rId8"/>
    <p:sldId id="519" r:id="rId9"/>
    <p:sldId id="523" r:id="rId10"/>
    <p:sldId id="524" r:id="rId11"/>
    <p:sldId id="516" r:id="rId12"/>
    <p:sldId id="525" r:id="rId13"/>
    <p:sldId id="526" r:id="rId14"/>
    <p:sldId id="520" r:id="rId15"/>
    <p:sldId id="510" r:id="rId16"/>
    <p:sldId id="511" r:id="rId17"/>
    <p:sldId id="521" r:id="rId18"/>
    <p:sldId id="513" r:id="rId19"/>
    <p:sldId id="509" r:id="rId20"/>
    <p:sldId id="505" r:id="rId21"/>
    <p:sldId id="508" r:id="rId22"/>
    <p:sldId id="507" r:id="rId23"/>
    <p:sldId id="506" r:id="rId24"/>
    <p:sldId id="517" r:id="rId25"/>
    <p:sldId id="484" r:id="rId26"/>
    <p:sldId id="522" r:id="rId27"/>
    <p:sldId id="500" r:id="rId28"/>
    <p:sldId id="475" r:id="rId29"/>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VEZ Alexis" initials="C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2"/>
    <a:srgbClr val="00A188"/>
    <a:srgbClr val="8D1D82"/>
    <a:srgbClr val="95C11F"/>
    <a:srgbClr val="EA5599"/>
    <a:srgbClr val="FFFFFF"/>
    <a:srgbClr val="32ABD0"/>
    <a:srgbClr val="EDEDED"/>
    <a:srgbClr val="A8A8A7"/>
    <a:srgbClr val="4A4A4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EA6050-A468-9500-5B20-7CD3B4B0BE84}" v="172" dt="2020-12-01T10:41:01.856"/>
    <p1510:client id="{58CD3F93-AB0E-40AE-AEA4-6E1853B3F8D3}" v="1729" dt="2020-11-30T15:41:41.318"/>
    <p1510:client id="{62739BB9-A463-D161-0866-E78D96CF372E}" v="17" dt="2020-12-04T11:12:42.927"/>
    <p1510:client id="{7CF273C8-D0C3-4092-A42D-663574FCC6DE}" v="2" dt="2020-12-02T09:49:18.327"/>
    <p1510:client id="{A08D6354-84B6-4961-AF9D-B53632855DCF}" v="38" dt="2020-11-30T15:16:22.074"/>
    <p1510:client id="{B6AECFF4-0F8F-41A1-B9C3-F27439C7F864}" v="2371" dt="2020-11-30T16:09:03.495"/>
    <p1510:client id="{C9E7B3E1-088E-70F1-D22A-5D2F2C98BF46}" v="167" dt="2020-12-01T11:01:53.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p:restoredTop sz="75643"/>
  </p:normalViewPr>
  <p:slideViewPr>
    <p:cSldViewPr snapToGrid="0">
      <p:cViewPr>
        <p:scale>
          <a:sx n="81" d="100"/>
          <a:sy n="81" d="100"/>
        </p:scale>
        <p:origin x="1752" y="264"/>
      </p:cViewPr>
      <p:guideLst/>
    </p:cSldViewPr>
  </p:slideViewPr>
  <p:notesTextViewPr>
    <p:cViewPr>
      <p:scale>
        <a:sx n="90" d="100"/>
        <a:sy n="9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F909176-B8EA-41DD-8F92-1C989DF343B2}"/>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r>
              <a:rPr lang="fr-FR"/>
              <a:t>Sopra Steria</a:t>
            </a:r>
          </a:p>
        </p:txBody>
      </p:sp>
      <p:sp>
        <p:nvSpPr>
          <p:cNvPr id="3" name="Espace réservé de la date 2">
            <a:extLst>
              <a:ext uri="{FF2B5EF4-FFF2-40B4-BE49-F238E27FC236}">
                <a16:creationId xmlns:a16="http://schemas.microsoft.com/office/drawing/2014/main" id="{5DC9821C-F7AD-4360-B041-FD7C83E57314}"/>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0089990E-EF74-4690-9C49-66B753ABCBE5}" type="datetimeFigureOut">
              <a:rPr lang="fr-FR" smtClean="0"/>
              <a:t>18/01/2021</a:t>
            </a:fld>
            <a:endParaRPr lang="fr-FR"/>
          </a:p>
        </p:txBody>
      </p:sp>
      <p:sp>
        <p:nvSpPr>
          <p:cNvPr id="4" name="Espace réservé du pied de page 3">
            <a:extLst>
              <a:ext uri="{FF2B5EF4-FFF2-40B4-BE49-F238E27FC236}">
                <a16:creationId xmlns:a16="http://schemas.microsoft.com/office/drawing/2014/main" id="{EB8CF8D4-1618-452C-887D-A91AC8FC953B}"/>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r>
              <a:rPr lang="fr-FR"/>
              <a:t>Intitulé du document - Sopra Steria</a:t>
            </a:r>
          </a:p>
        </p:txBody>
      </p:sp>
      <p:sp>
        <p:nvSpPr>
          <p:cNvPr id="5" name="Espace réservé du numéro de diapositive 4">
            <a:extLst>
              <a:ext uri="{FF2B5EF4-FFF2-40B4-BE49-F238E27FC236}">
                <a16:creationId xmlns:a16="http://schemas.microsoft.com/office/drawing/2014/main" id="{ABC10792-DA87-4BDA-BA6B-D87502BBBF5C}"/>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C7FA86D7-3F34-4350-90B7-F3AF3732A64B}" type="slidenum">
              <a:rPr lang="fr-FR" smtClean="0"/>
              <a:t>‹#›</a:t>
            </a:fld>
            <a:endParaRPr lang="fr-FR"/>
          </a:p>
        </p:txBody>
      </p:sp>
    </p:spTree>
    <p:extLst>
      <p:ext uri="{BB962C8B-B14F-4D97-AF65-F5344CB8AC3E}">
        <p14:creationId xmlns:p14="http://schemas.microsoft.com/office/powerpoint/2010/main" val="253858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r>
              <a:rPr lang="fr-FR"/>
              <a:t>Sopra Steria</a:t>
            </a:r>
          </a:p>
        </p:txBody>
      </p:sp>
      <p:sp>
        <p:nvSpPr>
          <p:cNvPr id="3" name="Espace réservé de la date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FA15751-71F6-48FA-9E72-AC2A9C8346A7}" type="datetimeFigureOut">
              <a:rPr lang="fr-FR" smtClean="0"/>
              <a:t>18/01/2021</a:t>
            </a:fld>
            <a:endParaRPr lang="fr-FR"/>
          </a:p>
        </p:txBody>
      </p:sp>
      <p:sp>
        <p:nvSpPr>
          <p:cNvPr id="4" name="Espace réservé de l'image des diapositives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r>
              <a:rPr lang="fr-FR"/>
              <a:t>Intitulé du document - Sopra Steria</a:t>
            </a:r>
          </a:p>
        </p:txBody>
      </p:sp>
      <p:sp>
        <p:nvSpPr>
          <p:cNvPr id="7" name="Espace réservé du numéro de diapositive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2F99E83D-10BD-4912-838C-C14C2B9472B3}" type="slidenum">
              <a:rPr lang="fr-FR" smtClean="0"/>
              <a:t>‹#›</a:t>
            </a:fld>
            <a:endParaRPr lang="fr-FR"/>
          </a:p>
        </p:txBody>
      </p:sp>
    </p:spTree>
    <p:extLst>
      <p:ext uri="{BB962C8B-B14F-4D97-AF65-F5344CB8AC3E}">
        <p14:creationId xmlns:p14="http://schemas.microsoft.com/office/powerpoint/2010/main" val="176144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17291DE5-D712-486E-826D-35180BC33F8A}" type="datetime1">
              <a:rPr lang="fr-FR" smtClean="0"/>
              <a:t>20/01/2021</a:t>
            </a:fld>
            <a:endParaRPr lang="fr-FR"/>
          </a:p>
        </p:txBody>
      </p:sp>
      <p:sp>
        <p:nvSpPr>
          <p:cNvPr id="5" name="Footer Placeholder 4"/>
          <p:cNvSpPr>
            <a:spLocks noGrp="1"/>
          </p:cNvSpPr>
          <p:nvPr>
            <p:ph type="ftr" sz="quarter" idx="11"/>
          </p:nvPr>
        </p:nvSpPr>
        <p:spPr/>
        <p:txBody>
          <a:bodyPr/>
          <a:lstStyle/>
          <a:p>
            <a:r>
              <a:rPr lang="fr-FR"/>
              <a:t>Title presentation</a:t>
            </a:r>
          </a:p>
        </p:txBody>
      </p:sp>
      <p:sp>
        <p:nvSpPr>
          <p:cNvPr id="6" name="Slide Number Placeholder 5"/>
          <p:cNvSpPr>
            <a:spLocks noGrp="1"/>
          </p:cNvSpPr>
          <p:nvPr>
            <p:ph type="sldNum" sz="quarter" idx="12"/>
          </p:nvPr>
        </p:nvSpPr>
        <p:spPr/>
        <p:txBody>
          <a:bodyPr/>
          <a:lstStyle/>
          <a:p>
            <a:fld id="{305287CA-3E72-4A91-B59B-B69F40801570}" type="slidenum">
              <a:rPr lang="en-GB" sz="1100"/>
              <a:pPr/>
              <a:t>1</a:t>
            </a:fld>
            <a:endParaRPr lang="en-GB" sz="1100"/>
          </a:p>
        </p:txBody>
      </p:sp>
    </p:spTree>
    <p:extLst>
      <p:ext uri="{BB962C8B-B14F-4D97-AF65-F5344CB8AC3E}">
        <p14:creationId xmlns:p14="http://schemas.microsoft.com/office/powerpoint/2010/main" val="4046883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2369471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854825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3092978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356487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147797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GB"/>
              <a:t>Owned</a:t>
            </a:r>
            <a:r>
              <a:rPr lang="en-GB" baseline="0"/>
              <a:t> by: Ted Morris-Dawson</a:t>
            </a:r>
            <a:endParaRPr lang="en-GB"/>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367126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17291DE5-D712-486E-826D-35180BC33F8A}" type="datetime1">
              <a:rPr lang="fr-FR" smtClean="0"/>
              <a:t>18/01/2021</a:t>
            </a:fld>
            <a:endParaRPr lang="fr-FR"/>
          </a:p>
        </p:txBody>
      </p:sp>
      <p:sp>
        <p:nvSpPr>
          <p:cNvPr id="5" name="Footer Placeholder 4"/>
          <p:cNvSpPr>
            <a:spLocks noGrp="1"/>
          </p:cNvSpPr>
          <p:nvPr>
            <p:ph type="ftr" sz="quarter" idx="11"/>
          </p:nvPr>
        </p:nvSpPr>
        <p:spPr/>
        <p:txBody>
          <a:bodyPr/>
          <a:lstStyle/>
          <a:p>
            <a:r>
              <a:rPr lang="fr-FR"/>
              <a:t>Title presentation</a:t>
            </a:r>
          </a:p>
        </p:txBody>
      </p:sp>
      <p:sp>
        <p:nvSpPr>
          <p:cNvPr id="6" name="Slide Number Placeholder 5"/>
          <p:cNvSpPr>
            <a:spLocks noGrp="1"/>
          </p:cNvSpPr>
          <p:nvPr>
            <p:ph type="sldNum" sz="quarter" idx="12"/>
          </p:nvPr>
        </p:nvSpPr>
        <p:spPr/>
        <p:txBody>
          <a:bodyPr/>
          <a:lstStyle/>
          <a:p>
            <a:fld id="{305287CA-3E72-4A91-B59B-B69F40801570}" type="slidenum">
              <a:rPr lang="en-GB" sz="1100"/>
              <a:pPr/>
              <a:t>25</a:t>
            </a:fld>
            <a:endParaRPr lang="en-GB" sz="1100"/>
          </a:p>
        </p:txBody>
      </p:sp>
    </p:spTree>
    <p:extLst>
      <p:ext uri="{BB962C8B-B14F-4D97-AF65-F5344CB8AC3E}">
        <p14:creationId xmlns:p14="http://schemas.microsoft.com/office/powerpoint/2010/main" val="419057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5400" dirty="0"/>
              <a:t>Agenda walkthrough </a:t>
            </a:r>
          </a:p>
          <a:p>
            <a:pPr marL="171450" lvl="0" indent="-171450">
              <a:buFontTx/>
              <a:buChar char="-"/>
            </a:pPr>
            <a:r>
              <a:rPr lang="en-GB" sz="5400" dirty="0"/>
              <a:t>Hand over to Danielle</a:t>
            </a:r>
          </a:p>
        </p:txBody>
      </p:sp>
      <p:sp>
        <p:nvSpPr>
          <p:cNvPr id="4" name="Date Placeholder 3"/>
          <p:cNvSpPr>
            <a:spLocks noGrp="1"/>
          </p:cNvSpPr>
          <p:nvPr>
            <p:ph type="dt" idx="10"/>
          </p:nvPr>
        </p:nvSpPr>
        <p:spPr/>
        <p:txBody>
          <a:bodyPr/>
          <a:lstStyle/>
          <a:p>
            <a:fld id="{F83F389E-3B64-457E-85E3-E8C88275585C}" type="datetime1">
              <a:rPr lang="fr-FR" smtClean="0"/>
              <a:t>18/01/2021</a:t>
            </a:fld>
            <a:endParaRPr lang="fr-FR"/>
          </a:p>
        </p:txBody>
      </p:sp>
      <p:sp>
        <p:nvSpPr>
          <p:cNvPr id="5" name="Footer Placeholder 4"/>
          <p:cNvSpPr>
            <a:spLocks noGrp="1"/>
          </p:cNvSpPr>
          <p:nvPr>
            <p:ph type="ftr" sz="quarter" idx="11"/>
          </p:nvPr>
        </p:nvSpPr>
        <p:spPr/>
        <p:txBody>
          <a:bodyPr/>
          <a:lstStyle/>
          <a:p>
            <a:r>
              <a:rPr lang="fr-FR"/>
              <a:t>Title presentation</a:t>
            </a:r>
          </a:p>
        </p:txBody>
      </p:sp>
      <p:sp>
        <p:nvSpPr>
          <p:cNvPr id="6" name="Slide Number Placeholder 5"/>
          <p:cNvSpPr>
            <a:spLocks noGrp="1"/>
          </p:cNvSpPr>
          <p:nvPr>
            <p:ph type="sldNum" sz="quarter" idx="12"/>
          </p:nvPr>
        </p:nvSpPr>
        <p:spPr/>
        <p:txBody>
          <a:bodyPr/>
          <a:lstStyle/>
          <a:p>
            <a:fld id="{305287CA-3E72-4A91-B59B-B69F40801570}" type="slidenum">
              <a:rPr lang="en-GB" sz="1100" smtClean="0"/>
              <a:pPr/>
              <a:t>2</a:t>
            </a:fld>
            <a:endParaRPr lang="en-GB" sz="1100"/>
          </a:p>
        </p:txBody>
      </p:sp>
    </p:spTree>
    <p:extLst>
      <p:ext uri="{BB962C8B-B14F-4D97-AF65-F5344CB8AC3E}">
        <p14:creationId xmlns:p14="http://schemas.microsoft.com/office/powerpoint/2010/main" val="376622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lang="en-GB"/>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89968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99E83D-10BD-4912-838C-C14C2B9472B3}" type="slidenum">
              <a:rPr lang="fr-FR" smtClean="0"/>
              <a:t>8</a:t>
            </a:fld>
            <a:endParaRPr lang="fr-FR"/>
          </a:p>
        </p:txBody>
      </p:sp>
    </p:spTree>
    <p:extLst>
      <p:ext uri="{BB962C8B-B14F-4D97-AF65-F5344CB8AC3E}">
        <p14:creationId xmlns:p14="http://schemas.microsoft.com/office/powerpoint/2010/main" val="2569543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405467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lang="en-GB"/>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329984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99E83D-10BD-4912-838C-C14C2B9472B3}" type="slidenum">
              <a:rPr lang="fr-FR" smtClean="0"/>
              <a:t>14</a:t>
            </a:fld>
            <a:endParaRPr lang="fr-FR"/>
          </a:p>
        </p:txBody>
      </p:sp>
    </p:spTree>
    <p:extLst>
      <p:ext uri="{BB962C8B-B14F-4D97-AF65-F5344CB8AC3E}">
        <p14:creationId xmlns:p14="http://schemas.microsoft.com/office/powerpoint/2010/main" val="2298467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309174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88900" marR="0" lvl="0" indent="-88900" algn="l" defTabSz="626913"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2B3E1866-6ABF-4414-AFB5-B91146A1FA19}"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4210329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_ColorGradient_WhiteText">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96"/>
            <a:ext cx="11466576" cy="5425440"/>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719138" y="788400"/>
            <a:ext cx="6120000" cy="1980000"/>
          </a:xfrm>
        </p:spPr>
        <p:txBody>
          <a:bodyPr anchor="b"/>
          <a:lstStyle>
            <a:lvl1pPr algn="l">
              <a:defRPr sz="4000" b="1">
                <a:solidFill>
                  <a:schemeClr val="bg1"/>
                </a:solidFill>
              </a:defRPr>
            </a:lvl1pPr>
          </a:lstStyle>
          <a:p>
            <a:r>
              <a:rPr lang="en-GB" noProof="0"/>
              <a:t>Click to edit</a:t>
            </a:r>
            <a:br>
              <a:rPr lang="en-GB" noProof="0"/>
            </a:br>
            <a:r>
              <a:rPr lang="en-GB" noProof="0"/>
              <a:t>master title style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719556" y="3785955"/>
            <a:ext cx="5475216" cy="540000"/>
          </a:xfrm>
        </p:spPr>
        <p:txBody>
          <a:bodyPr anchor="t"/>
          <a:lstStyle>
            <a:lvl1pPr marL="0" indent="0" algn="l">
              <a:buNone/>
              <a:defRPr sz="14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title style</a:t>
            </a:r>
          </a:p>
        </p:txBody>
      </p:sp>
      <p:cxnSp>
        <p:nvCxnSpPr>
          <p:cNvPr id="16" name="Connecteur droit 15">
            <a:extLst>
              <a:ext uri="{FF2B5EF4-FFF2-40B4-BE49-F238E27FC236}">
                <a16:creationId xmlns:a16="http://schemas.microsoft.com/office/drawing/2014/main" id="{0B0C77F6-E4AE-4496-B76D-D2AF8FFF1815}"/>
              </a:ext>
            </a:extLst>
          </p:cNvPr>
          <p:cNvCxnSpPr>
            <a:cxnSpLocks/>
          </p:cNvCxnSpPr>
          <p:nvPr userDrawn="1"/>
        </p:nvCxnSpPr>
        <p:spPr>
          <a:xfrm>
            <a:off x="719138" y="3233737"/>
            <a:ext cx="7215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userDrawn="1"/>
        </p:nvSpPr>
        <p:spPr>
          <a:xfrm>
            <a:off x="252000" y="-384054"/>
            <a:ext cx="4080298" cy="276999"/>
          </a:xfrm>
          <a:prstGeom prst="rect">
            <a:avLst/>
          </a:prstGeom>
          <a:noFill/>
        </p:spPr>
        <p:txBody>
          <a:bodyPr wrap="square" rtlCol="0">
            <a:spAutoFit/>
          </a:bodyPr>
          <a:lstStyle/>
          <a:p>
            <a:r>
              <a:rPr lang="en-GB" sz="1200" noProof="0"/>
              <a:t>Colour of text</a:t>
            </a:r>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pic>
        <p:nvPicPr>
          <p:cNvPr id="17" name="Imag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543" y="6021827"/>
            <a:ext cx="2705573" cy="371353"/>
          </a:xfrm>
          <a:prstGeom prst="rect">
            <a:avLst/>
          </a:prstGeom>
        </p:spPr>
      </p:pic>
      <p:pic>
        <p:nvPicPr>
          <p:cNvPr id="13" name="Imag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79180" y="5767514"/>
            <a:ext cx="2990850" cy="744855"/>
          </a:xfrm>
          <a:prstGeom prst="rect">
            <a:avLst/>
          </a:prstGeom>
        </p:spPr>
      </p:pic>
    </p:spTree>
    <p:extLst>
      <p:ext uri="{BB962C8B-B14F-4D97-AF65-F5344CB8AC3E}">
        <p14:creationId xmlns:p14="http://schemas.microsoft.com/office/powerpoint/2010/main" val="244986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FourthSeparator_ColorGradi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6618979" y="1116000"/>
            <a:ext cx="2880000" cy="1620000"/>
          </a:xfrm>
        </p:spPr>
        <p:txBody>
          <a:bodyPr anchor="ctr"/>
          <a:lstStyle>
            <a:lvl1pPr>
              <a:defRPr sz="13500" b="1">
                <a:solidFill>
                  <a:srgbClr val="007AC2"/>
                </a:solidFill>
              </a:defRPr>
            </a:lvl1pPr>
          </a:lstStyle>
          <a:p>
            <a:r>
              <a:rPr lang="en-GB" noProof="0"/>
              <a:t>NN</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lstStyle>
            <a:lvl1pPr marL="0" indent="0">
              <a:spcBef>
                <a:spcPts val="0"/>
              </a:spcBef>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a:t>
            </a:r>
          </a:p>
          <a:p>
            <a:pPr lvl="0"/>
            <a:r>
              <a:rPr lang="en-GB" noProof="0"/>
              <a:t>master title style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EB5F0A66-FEE9-415C-940E-906CC643EF1F}" type="datetime1">
              <a:rPr lang="en-GB" noProof="0" smtClean="0"/>
              <a:t>18/01/2021</a:t>
            </a:fld>
            <a:endParaRPr lang="en-GB" noProof="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all" baseline="0">
                <a:solidFill>
                  <a:schemeClr val="tx2"/>
                </a:solidFill>
              </a:defRPr>
            </a:lvl1pPr>
          </a:lstStyle>
          <a:p>
            <a:pPr lvl="0"/>
            <a:r>
              <a:rPr lang="en-GB" noProof="0"/>
              <a:t>Click to edit master text style</a:t>
            </a:r>
          </a:p>
        </p:txBody>
      </p:sp>
      <p:sp>
        <p:nvSpPr>
          <p:cNvPr id="10" name="ZoneTexte 9"/>
          <p:cNvSpPr txBox="1"/>
          <p:nvPr userDrawn="1"/>
        </p:nvSpPr>
        <p:spPr>
          <a:xfrm>
            <a:off x="252000" y="-384054"/>
            <a:ext cx="4080298" cy="276999"/>
          </a:xfrm>
          <a:prstGeom prst="rect">
            <a:avLst/>
          </a:prstGeom>
          <a:noFill/>
        </p:spPr>
        <p:txBody>
          <a:bodyPr wrap="square" rtlCol="0">
            <a:spAutoFit/>
          </a:bodyPr>
          <a:lstStyle/>
          <a:p>
            <a:r>
              <a:rPr lang="en-GB" sz="1200" noProof="0"/>
              <a:t>Colour of number</a:t>
            </a:r>
          </a:p>
        </p:txBody>
      </p:sp>
      <p:sp>
        <p:nvSpPr>
          <p:cNvPr id="12" name="Rectangle 11"/>
          <p:cNvSpPr/>
          <p:nvPr userDrawn="1"/>
        </p:nvSpPr>
        <p:spPr>
          <a:xfrm>
            <a:off x="0" y="-374907"/>
            <a:ext cx="252000" cy="252000"/>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5" name="Rectangle 14"/>
          <p:cNvSpPr/>
          <p:nvPr userDrawn="1"/>
        </p:nvSpPr>
        <p:spPr>
          <a:xfrm>
            <a:off x="0" y="-1"/>
            <a:ext cx="6090168" cy="6120962"/>
          </a:xfrm>
          <a:prstGeom prst="rect">
            <a:avLst/>
          </a:prstGeom>
          <a:gradFill flip="none" rotWithShape="1">
            <a:gsLst>
              <a:gs pos="50000">
                <a:srgbClr val="007AC2"/>
              </a:gs>
              <a:gs pos="100000">
                <a:srgbClr val="32ABD0"/>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Tree>
    <p:extLst>
      <p:ext uri="{BB962C8B-B14F-4D97-AF65-F5344CB8AC3E}">
        <p14:creationId xmlns:p14="http://schemas.microsoft.com/office/powerpoint/2010/main" val="5015191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FirstSeparator_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9855EAE7-49DB-4EDD-97CF-B2992F550A65}"/>
              </a:ext>
            </a:extLst>
          </p:cNvPr>
          <p:cNvSpPr>
            <a:spLocks noGrp="1"/>
          </p:cNvSpPr>
          <p:nvPr>
            <p:ph type="pic" idx="14"/>
          </p:nvPr>
        </p:nvSpPr>
        <p:spPr>
          <a:xfrm>
            <a:off x="0" y="0"/>
            <a:ext cx="6094800" cy="61056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6618979" y="1116000"/>
            <a:ext cx="2880000" cy="1620000"/>
          </a:xfrm>
        </p:spPr>
        <p:txBody>
          <a:bodyPr anchor="ctr"/>
          <a:lstStyle>
            <a:lvl1pPr>
              <a:defRPr sz="13500" b="1">
                <a:solidFill>
                  <a:schemeClr val="tx2"/>
                </a:solidFill>
              </a:defRPr>
            </a:lvl1pPr>
          </a:lstStyle>
          <a:p>
            <a:r>
              <a:rPr lang="en-GB" noProof="0"/>
              <a:t>NN</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lstStyle>
            <a:lvl1pPr marL="0" indent="0">
              <a:spcBef>
                <a:spcPts val="0"/>
              </a:spcBef>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a:t>
            </a:r>
          </a:p>
          <a:p>
            <a:pPr lvl="0"/>
            <a:r>
              <a:rPr lang="en-GB" noProof="0"/>
              <a:t>master title style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B5C5E1B4-83BF-491F-B8FF-FE36D5156181}" type="datetime1">
              <a:rPr lang="en-GB" noProof="0" smtClean="0"/>
              <a:t>18/01/2021</a:t>
            </a:fld>
            <a:endParaRPr lang="en-GB" noProof="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all" baseline="0">
                <a:solidFill>
                  <a:schemeClr val="tx2"/>
                </a:solidFill>
              </a:defRPr>
            </a:lvl1pPr>
          </a:lstStyle>
          <a:p>
            <a:pPr lvl="0"/>
            <a:r>
              <a:rPr lang="en-GB" noProof="0"/>
              <a:t>Click to edit master text style</a:t>
            </a:r>
          </a:p>
        </p:txBody>
      </p:sp>
      <p:sp>
        <p:nvSpPr>
          <p:cNvPr id="26" name="ZoneTexte 25"/>
          <p:cNvSpPr txBox="1"/>
          <p:nvPr userDrawn="1"/>
        </p:nvSpPr>
        <p:spPr>
          <a:xfrm>
            <a:off x="252000" y="-384054"/>
            <a:ext cx="4080298" cy="276999"/>
          </a:xfrm>
          <a:prstGeom prst="rect">
            <a:avLst/>
          </a:prstGeom>
          <a:noFill/>
        </p:spPr>
        <p:txBody>
          <a:bodyPr wrap="square" rtlCol="0">
            <a:spAutoFit/>
          </a:bodyPr>
          <a:lstStyle/>
          <a:p>
            <a:r>
              <a:rPr lang="en-GB" sz="1200" noProof="0"/>
              <a:t>Colour of number</a:t>
            </a:r>
          </a:p>
        </p:txBody>
      </p:sp>
      <p:sp>
        <p:nvSpPr>
          <p:cNvPr id="27" name="Rectangle 26"/>
          <p:cNvSpPr/>
          <p:nvPr userDrawn="1"/>
        </p:nvSpPr>
        <p:spPr>
          <a:xfrm>
            <a:off x="0"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Tree>
    <p:extLst>
      <p:ext uri="{BB962C8B-B14F-4D97-AF65-F5344CB8AC3E}">
        <p14:creationId xmlns:p14="http://schemas.microsoft.com/office/powerpoint/2010/main" val="3085566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xt">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719137" y="1744980"/>
            <a:ext cx="10751504" cy="4389120"/>
          </a:xfrm>
        </p:spPr>
        <p:txBody>
          <a:bodyPr/>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vl5pPr>
              <a:defRPr>
                <a:solidFill>
                  <a:schemeClr val="tx1"/>
                </a:solidFill>
              </a:defRPr>
            </a:lvl5pPr>
          </a:lstStyle>
          <a:p>
            <a:pPr lvl="0"/>
            <a:r>
              <a:rPr lang="en-GB" noProof="0"/>
              <a:t>Click to edit master text style</a:t>
            </a:r>
          </a:p>
          <a:p>
            <a:pPr lvl="1"/>
            <a:r>
              <a:rPr lang="en-GB" noProof="0"/>
              <a:t>Second level</a:t>
            </a:r>
          </a:p>
          <a:p>
            <a:pPr lvl="2"/>
            <a:r>
              <a:rPr lang="en-GB" noProof="0"/>
              <a:t>Third level</a:t>
            </a:r>
          </a:p>
          <a:p>
            <a:pPr lvl="3"/>
            <a:r>
              <a:rPr lang="en-GB" noProof="0"/>
              <a:t>Fourth level</a:t>
            </a:r>
          </a:p>
        </p:txBody>
      </p:sp>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741200" y="6337302"/>
            <a:ext cx="612000" cy="252000"/>
          </a:xfrm>
        </p:spPr>
        <p:txBody>
          <a:bodyPr/>
          <a:lstStyle>
            <a:lvl1pPr>
              <a:defRPr>
                <a:solidFill>
                  <a:schemeClr val="tx1"/>
                </a:solidFill>
              </a:defRPr>
            </a:lvl1pPr>
          </a:lstStyle>
          <a:p>
            <a:fld id="{962FDC32-5A35-4B40-94CC-34DC4E0D5C36}" type="datetime1">
              <a:rPr lang="en-GB" noProof="0" smtClean="0"/>
              <a:t>18/01/2021</a:t>
            </a:fld>
            <a:endParaRPr lang="en-GB" noProof="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1026000" y="6337302"/>
            <a:ext cx="3600000" cy="252000"/>
          </a:xfrm>
        </p:spPr>
        <p:txBody>
          <a:bodyPr/>
          <a:lstStyle>
            <a:lvl1pPr>
              <a:defRPr>
                <a:solidFill>
                  <a:schemeClr val="tx1"/>
                </a:solidFill>
              </a:defRPr>
            </a:lvl1pPr>
          </a:lstStyle>
          <a:p>
            <a:r>
              <a:rPr lang="en-GB" noProof="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8" name="Rectangle 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1" name="ZoneTexte 10"/>
          <p:cNvSpPr txBox="1"/>
          <p:nvPr userDrawn="1"/>
        </p:nvSpPr>
        <p:spPr>
          <a:xfrm>
            <a:off x="545702" y="-384054"/>
            <a:ext cx="4080298" cy="276999"/>
          </a:xfrm>
          <a:prstGeom prst="rect">
            <a:avLst/>
          </a:prstGeom>
          <a:noFill/>
        </p:spPr>
        <p:txBody>
          <a:bodyPr wrap="square" rtlCol="0">
            <a:spAutoFit/>
          </a:bodyPr>
          <a:lstStyle/>
          <a:p>
            <a:r>
              <a:rPr lang="en-GB" sz="1200" noProof="0"/>
              <a:t>Colour of texts</a:t>
            </a:r>
          </a:p>
        </p:txBody>
      </p:sp>
      <p:sp>
        <p:nvSpPr>
          <p:cNvPr id="12" name="Rectangle 11"/>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6"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subtitle style</a:t>
            </a:r>
          </a:p>
        </p:txBody>
      </p:sp>
      <p:sp>
        <p:nvSpPr>
          <p:cNvPr id="17"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a:t>Click to edit master title style</a:t>
            </a:r>
          </a:p>
        </p:txBody>
      </p:sp>
    </p:spTree>
    <p:extLst>
      <p:ext uri="{BB962C8B-B14F-4D97-AF65-F5344CB8AC3E}">
        <p14:creationId xmlns:p14="http://schemas.microsoft.com/office/powerpoint/2010/main" val="81701521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ext_TwoColumns_1">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719137" y="1743240"/>
            <a:ext cx="5242392" cy="4383240"/>
          </a:xfrm>
        </p:spPr>
        <p:txBody>
          <a:bodyPr/>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stStyle>
          <a:p>
            <a:pPr lvl="0"/>
            <a:r>
              <a:rPr lang="en-GB" noProof="0"/>
              <a:t>Click to edit master text style</a:t>
            </a:r>
          </a:p>
          <a:p>
            <a:pPr lvl="1"/>
            <a:r>
              <a:rPr lang="en-GB" noProof="0"/>
              <a:t>Second level</a:t>
            </a:r>
          </a:p>
          <a:p>
            <a:pPr lvl="2"/>
            <a:r>
              <a:rPr lang="en-GB" noProof="0"/>
              <a:t>Third level</a:t>
            </a:r>
          </a:p>
          <a:p>
            <a:pPr lvl="3"/>
            <a:r>
              <a:rPr lang="en-GB" noProof="0"/>
              <a:t>Fourth level</a:t>
            </a:r>
          </a:p>
        </p:txBody>
      </p:sp>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D5A3C1A4-BCEA-4CCF-80C8-4C720BDDDAD2}" type="datetime1">
              <a:rPr lang="en-GB" noProof="0" smtClean="0"/>
              <a:t>18/01/2021</a:t>
            </a:fld>
            <a:endParaRPr lang="en-GB" noProof="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11" name="Espace réservé du texte 8">
            <a:extLst>
              <a:ext uri="{FF2B5EF4-FFF2-40B4-BE49-F238E27FC236}">
                <a16:creationId xmlns:a16="http://schemas.microsoft.com/office/drawing/2014/main" id="{A56DBCFF-9EF4-4749-B7CA-DBFD50831D20}"/>
              </a:ext>
            </a:extLst>
          </p:cNvPr>
          <p:cNvSpPr>
            <a:spLocks noGrp="1"/>
          </p:cNvSpPr>
          <p:nvPr>
            <p:ph type="body" sz="quarter" idx="14" hasCustomPrompt="1"/>
          </p:nvPr>
        </p:nvSpPr>
        <p:spPr>
          <a:xfrm>
            <a:off x="6210300" y="1743240"/>
            <a:ext cx="5254477" cy="4383240"/>
          </a:xfrm>
        </p:spPr>
        <p:txBody>
          <a:bodyPr/>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stStyle>
          <a:p>
            <a:pPr lvl="0"/>
            <a:r>
              <a:rPr lang="en-GB" noProof="0"/>
              <a:t>Click to edit master text style</a:t>
            </a:r>
          </a:p>
          <a:p>
            <a:pPr lvl="1"/>
            <a:r>
              <a:rPr lang="en-GB" noProof="0"/>
              <a:t>Second level</a:t>
            </a:r>
          </a:p>
          <a:p>
            <a:pPr lvl="2"/>
            <a:r>
              <a:rPr lang="en-GB" noProof="0"/>
              <a:t>Third level</a:t>
            </a:r>
          </a:p>
          <a:p>
            <a:pPr lvl="3"/>
            <a:r>
              <a:rPr lang="en-GB" noProof="0"/>
              <a:t>Fourth level</a:t>
            </a:r>
          </a:p>
        </p:txBody>
      </p:sp>
      <p:sp>
        <p:nvSpPr>
          <p:cNvPr id="12" name="Rectangle 11"/>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3" name="ZoneTexte 12"/>
          <p:cNvSpPr txBox="1"/>
          <p:nvPr userDrawn="1"/>
        </p:nvSpPr>
        <p:spPr>
          <a:xfrm>
            <a:off x="545702" y="-384054"/>
            <a:ext cx="4080298" cy="276999"/>
          </a:xfrm>
          <a:prstGeom prst="rect">
            <a:avLst/>
          </a:prstGeom>
          <a:noFill/>
        </p:spPr>
        <p:txBody>
          <a:bodyPr wrap="square" rtlCol="0">
            <a:spAutoFit/>
          </a:bodyPr>
          <a:lstStyle/>
          <a:p>
            <a:r>
              <a:rPr lang="en-GB" sz="1200" noProof="0"/>
              <a:t>Colour of texts</a:t>
            </a:r>
          </a:p>
        </p:txBody>
      </p:sp>
      <p:sp>
        <p:nvSpPr>
          <p:cNvPr id="14" name="Rectangle 13"/>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22"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subtitle style</a:t>
            </a:r>
          </a:p>
        </p:txBody>
      </p:sp>
      <p:sp>
        <p:nvSpPr>
          <p:cNvPr id="23"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a:t>Click to edit master title style</a:t>
            </a:r>
          </a:p>
        </p:txBody>
      </p:sp>
    </p:spTree>
    <p:extLst>
      <p:ext uri="{BB962C8B-B14F-4D97-AF65-F5344CB8AC3E}">
        <p14:creationId xmlns:p14="http://schemas.microsoft.com/office/powerpoint/2010/main" val="1710306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ext_TwoColumns_2">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741200" y="6337302"/>
            <a:ext cx="612000" cy="252000"/>
          </a:xfrm>
        </p:spPr>
        <p:txBody>
          <a:bodyPr/>
          <a:lstStyle>
            <a:lvl1pPr>
              <a:defRPr>
                <a:solidFill>
                  <a:schemeClr val="tx1"/>
                </a:solidFill>
              </a:defRPr>
            </a:lvl1pPr>
          </a:lstStyle>
          <a:p>
            <a:fld id="{0B1BD719-ADC8-410B-9559-C5687B079C52}" type="datetime1">
              <a:rPr lang="en-GB" noProof="0" smtClean="0"/>
              <a:t>18/01/2021</a:t>
            </a:fld>
            <a:endParaRPr lang="en-GB" noProof="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1026000" y="6337302"/>
            <a:ext cx="3600000" cy="252000"/>
          </a:xfrm>
        </p:spPr>
        <p:txBody>
          <a:bodyPr/>
          <a:lstStyle>
            <a:lvl1pPr>
              <a:defRPr>
                <a:solidFill>
                  <a:schemeClr val="tx1"/>
                </a:solidFill>
              </a:defRPr>
            </a:lvl1pPr>
          </a:lstStyle>
          <a:p>
            <a:r>
              <a:rPr lang="en-GB" noProof="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8" name="Rectangle 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1" name="ZoneTexte 10"/>
          <p:cNvSpPr txBox="1"/>
          <p:nvPr userDrawn="1"/>
        </p:nvSpPr>
        <p:spPr>
          <a:xfrm>
            <a:off x="545702" y="-384054"/>
            <a:ext cx="4080298" cy="276999"/>
          </a:xfrm>
          <a:prstGeom prst="rect">
            <a:avLst/>
          </a:prstGeom>
          <a:noFill/>
        </p:spPr>
        <p:txBody>
          <a:bodyPr wrap="square" rtlCol="0">
            <a:spAutoFit/>
          </a:bodyPr>
          <a:lstStyle/>
          <a:p>
            <a:r>
              <a:rPr lang="en-GB" sz="1200" noProof="0"/>
              <a:t>Colour of texts</a:t>
            </a:r>
          </a:p>
        </p:txBody>
      </p:sp>
      <p:sp>
        <p:nvSpPr>
          <p:cNvPr id="12" name="Rectangle 11"/>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5" name="Espace réservé du texte 8">
            <a:extLst>
              <a:ext uri="{FF2B5EF4-FFF2-40B4-BE49-F238E27FC236}">
                <a16:creationId xmlns:a16="http://schemas.microsoft.com/office/drawing/2014/main" id="{7BC41F0E-EC30-4D2A-AA16-7B987E32A160}"/>
              </a:ext>
            </a:extLst>
          </p:cNvPr>
          <p:cNvSpPr>
            <a:spLocks noGrp="1"/>
          </p:cNvSpPr>
          <p:nvPr>
            <p:ph type="body" sz="quarter" idx="14" hasCustomPrompt="1"/>
          </p:nvPr>
        </p:nvSpPr>
        <p:spPr>
          <a:xfrm>
            <a:off x="719137" y="1744980"/>
            <a:ext cx="10751504" cy="4389120"/>
          </a:xfrm>
        </p:spPr>
        <p:txBody>
          <a:bodyPr numCol="2" spcCol="216000"/>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vl5pPr>
              <a:defRPr>
                <a:solidFill>
                  <a:schemeClr val="tx1"/>
                </a:solidFill>
              </a:defRPr>
            </a:lvl5pPr>
          </a:lstStyle>
          <a:p>
            <a:pPr lvl="0"/>
            <a:r>
              <a:rPr lang="en-GB" noProof="0"/>
              <a:t>Click to edit master text style</a:t>
            </a:r>
          </a:p>
          <a:p>
            <a:pPr lvl="1"/>
            <a:r>
              <a:rPr lang="en-GB" noProof="0"/>
              <a:t>Second level</a:t>
            </a:r>
          </a:p>
          <a:p>
            <a:pPr lvl="2"/>
            <a:r>
              <a:rPr lang="en-GB" noProof="0"/>
              <a:t>Third level</a:t>
            </a:r>
          </a:p>
          <a:p>
            <a:pPr lvl="3"/>
            <a:r>
              <a:rPr lang="en-GB" noProof="0"/>
              <a:t>Fourth level</a:t>
            </a:r>
          </a:p>
          <a:p>
            <a:pPr lvl="3"/>
            <a:endParaRPr lang="en-GB" noProof="0"/>
          </a:p>
          <a:p>
            <a:pPr lvl="3"/>
            <a:endParaRPr lang="en-GB" noProof="0"/>
          </a:p>
          <a:p>
            <a:pPr lvl="3"/>
            <a:endParaRPr lang="en-GB" noProof="0"/>
          </a:p>
          <a:p>
            <a:pPr lvl="3"/>
            <a:endParaRPr lang="en-GB" noProof="0"/>
          </a:p>
          <a:p>
            <a:pPr lvl="0"/>
            <a:r>
              <a:rPr lang="en-GB" noProof="0"/>
              <a:t>Click to edit master text style</a:t>
            </a:r>
          </a:p>
          <a:p>
            <a:pPr lvl="1"/>
            <a:r>
              <a:rPr lang="en-GB" noProof="0"/>
              <a:t>Second level</a:t>
            </a:r>
          </a:p>
          <a:p>
            <a:pPr lvl="2"/>
            <a:r>
              <a:rPr lang="en-GB" noProof="0"/>
              <a:t>Third level</a:t>
            </a:r>
          </a:p>
          <a:p>
            <a:pPr lvl="3"/>
            <a:r>
              <a:rPr lang="en-GB" noProof="0"/>
              <a:t>Fourth level</a:t>
            </a:r>
          </a:p>
          <a:p>
            <a:pPr lvl="3"/>
            <a:endParaRPr lang="en-GB" noProof="0"/>
          </a:p>
          <a:p>
            <a:pPr lvl="3"/>
            <a:endParaRPr lang="en-GB" noProof="0"/>
          </a:p>
          <a:p>
            <a:pPr lvl="3"/>
            <a:endParaRPr lang="en-GB" noProof="0"/>
          </a:p>
          <a:p>
            <a:pPr lvl="0"/>
            <a:r>
              <a:rPr lang="en-GB" noProof="0"/>
              <a:t>Click to edit master text style</a:t>
            </a:r>
          </a:p>
          <a:p>
            <a:pPr lvl="1"/>
            <a:r>
              <a:rPr lang="en-GB" noProof="0"/>
              <a:t>Second level</a:t>
            </a:r>
          </a:p>
          <a:p>
            <a:pPr lvl="2"/>
            <a:r>
              <a:rPr lang="en-GB" noProof="0"/>
              <a:t>Third level</a:t>
            </a:r>
          </a:p>
          <a:p>
            <a:pPr lvl="3"/>
            <a:r>
              <a:rPr lang="en-GB" noProof="0"/>
              <a:t>Fourth level</a:t>
            </a:r>
          </a:p>
          <a:p>
            <a:pPr lvl="3"/>
            <a:endParaRPr lang="en-GB" noProof="0"/>
          </a:p>
          <a:p>
            <a:pPr lvl="3"/>
            <a:endParaRPr lang="en-GB" noProof="0"/>
          </a:p>
          <a:p>
            <a:pPr lvl="3"/>
            <a:endParaRPr lang="en-GB" noProof="0"/>
          </a:p>
          <a:p>
            <a:pPr lvl="3"/>
            <a:endParaRPr lang="en-GB" noProof="0"/>
          </a:p>
          <a:p>
            <a:pPr lvl="0"/>
            <a:r>
              <a:rPr lang="en-GB" noProof="0"/>
              <a:t>Click to edit master text style</a:t>
            </a:r>
          </a:p>
          <a:p>
            <a:pPr lvl="1"/>
            <a:r>
              <a:rPr lang="en-GB" noProof="0"/>
              <a:t>Second level</a:t>
            </a:r>
          </a:p>
          <a:p>
            <a:pPr lvl="2"/>
            <a:r>
              <a:rPr lang="en-GB" noProof="0"/>
              <a:t>Third level</a:t>
            </a:r>
          </a:p>
          <a:p>
            <a:pPr lvl="3"/>
            <a:r>
              <a:rPr lang="en-GB" noProof="0"/>
              <a:t>Fourth level</a:t>
            </a:r>
          </a:p>
          <a:p>
            <a:pPr lvl="3"/>
            <a:endParaRPr lang="en-GB" noProof="0"/>
          </a:p>
        </p:txBody>
      </p:sp>
      <p:sp>
        <p:nvSpPr>
          <p:cNvPr id="16"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subtitle style</a:t>
            </a:r>
          </a:p>
        </p:txBody>
      </p:sp>
      <p:sp>
        <p:nvSpPr>
          <p:cNvPr id="17"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a:t>Click to edit master title style</a:t>
            </a:r>
          </a:p>
        </p:txBody>
      </p:sp>
    </p:spTree>
    <p:extLst>
      <p:ext uri="{BB962C8B-B14F-4D97-AF65-F5344CB8AC3E}">
        <p14:creationId xmlns:p14="http://schemas.microsoft.com/office/powerpoint/2010/main" val="137883843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ext_&amp;Focus">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719136" y="1744980"/>
            <a:ext cx="6142725" cy="4389120"/>
          </a:xfrm>
        </p:spPr>
        <p:txBody>
          <a:bodyPr/>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stStyle>
          <a:p>
            <a:pPr lvl="0"/>
            <a:r>
              <a:rPr lang="en-GB" noProof="0"/>
              <a:t>Click to edit master text style</a:t>
            </a:r>
          </a:p>
          <a:p>
            <a:pPr lvl="1"/>
            <a:r>
              <a:rPr lang="en-GB" noProof="0"/>
              <a:t>Second level</a:t>
            </a:r>
          </a:p>
          <a:p>
            <a:pPr lvl="2"/>
            <a:r>
              <a:rPr lang="en-GB" noProof="0"/>
              <a:t>Third level</a:t>
            </a:r>
          </a:p>
          <a:p>
            <a:pPr lvl="3"/>
            <a:r>
              <a:rPr lang="en-GB" noProof="0"/>
              <a:t>Fourth level</a:t>
            </a:r>
          </a:p>
        </p:txBody>
      </p:sp>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CCA5FEFE-B035-4B36-9F22-6B5C3808E608}" type="datetime1">
              <a:rPr lang="en-GB" noProof="0" smtClean="0"/>
              <a:t>18/01/2021</a:t>
            </a:fld>
            <a:endParaRPr lang="en-GB" noProof="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12" name="Espace réservé du texte 8">
            <a:extLst>
              <a:ext uri="{FF2B5EF4-FFF2-40B4-BE49-F238E27FC236}">
                <a16:creationId xmlns:a16="http://schemas.microsoft.com/office/drawing/2014/main" id="{A56DBCFF-9EF4-4749-B7CA-DBFD50831D20}"/>
              </a:ext>
            </a:extLst>
          </p:cNvPr>
          <p:cNvSpPr>
            <a:spLocks noGrp="1"/>
          </p:cNvSpPr>
          <p:nvPr>
            <p:ph type="body" sz="quarter" idx="14" hasCustomPrompt="1"/>
          </p:nvPr>
        </p:nvSpPr>
        <p:spPr>
          <a:xfrm>
            <a:off x="7101840" y="1746300"/>
            <a:ext cx="4372560" cy="4387800"/>
          </a:xfrm>
          <a:solidFill>
            <a:schemeClr val="tx2"/>
          </a:solidFill>
        </p:spPr>
        <p:txBody>
          <a:bodyPr lIns="360000" tIns="252000" rIns="360000" bIns="252000"/>
          <a:lstStyle>
            <a:lvl1pPr marL="355600" indent="-355600">
              <a:buClr>
                <a:schemeClr val="bg1"/>
              </a:buClr>
              <a:buFontTx/>
              <a:buBlip>
                <a:blip r:embed="rId2"/>
              </a:buBlip>
              <a:defRPr>
                <a:solidFill>
                  <a:schemeClr val="bg1"/>
                </a:solidFill>
              </a:defRPr>
            </a:lvl1pPr>
            <a:lvl2pPr marL="630238" indent="-274638">
              <a:buClr>
                <a:schemeClr val="bg1"/>
              </a:buClr>
              <a:buFontTx/>
              <a:buBlip>
                <a:blip r:embed="rId3"/>
              </a:buBlip>
              <a:defRPr>
                <a:solidFill>
                  <a:schemeClr val="bg1"/>
                </a:solidFill>
              </a:defRPr>
            </a:lvl2pPr>
            <a:lvl3pPr marL="720725" indent="0">
              <a:defRPr>
                <a:solidFill>
                  <a:schemeClr val="bg1"/>
                </a:solidFill>
              </a:defRPr>
            </a:lvl3pPr>
            <a:lvl4pPr marL="893763" indent="0">
              <a:defRPr>
                <a:solidFill>
                  <a:schemeClr val="bg1"/>
                </a:solidFill>
              </a:defRPr>
            </a:lvl4pPr>
            <a:lvl5pPr>
              <a:defRPr>
                <a:solidFill>
                  <a:schemeClr val="bg1"/>
                </a:solidFill>
              </a:defRPr>
            </a:lvl5pPr>
          </a:lstStyle>
          <a:p>
            <a:pPr lvl="0"/>
            <a:r>
              <a:rPr lang="en-GB" noProof="0"/>
              <a:t>Click to edit                             master text style</a:t>
            </a:r>
          </a:p>
          <a:p>
            <a:pPr lvl="1"/>
            <a:r>
              <a:rPr lang="en-GB" noProof="0"/>
              <a:t>Second level</a:t>
            </a:r>
          </a:p>
          <a:p>
            <a:pPr lvl="2"/>
            <a:r>
              <a:rPr lang="en-GB" noProof="0"/>
              <a:t>Third level</a:t>
            </a:r>
          </a:p>
          <a:p>
            <a:pPr lvl="3"/>
            <a:r>
              <a:rPr lang="en-GB" noProof="0"/>
              <a:t>Fourth level</a:t>
            </a:r>
          </a:p>
        </p:txBody>
      </p:sp>
      <p:sp>
        <p:nvSpPr>
          <p:cNvPr id="11" name="Rectangle 10"/>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3" name="ZoneTexte 12"/>
          <p:cNvSpPr txBox="1"/>
          <p:nvPr userDrawn="1"/>
        </p:nvSpPr>
        <p:spPr>
          <a:xfrm>
            <a:off x="545702" y="-384054"/>
            <a:ext cx="4080298" cy="276999"/>
          </a:xfrm>
          <a:prstGeom prst="rect">
            <a:avLst/>
          </a:prstGeom>
          <a:noFill/>
        </p:spPr>
        <p:txBody>
          <a:bodyPr wrap="square" rtlCol="0">
            <a:spAutoFit/>
          </a:bodyPr>
          <a:lstStyle/>
          <a:p>
            <a:r>
              <a:rPr lang="en-GB" sz="1200" noProof="0"/>
              <a:t>Colour of texts</a:t>
            </a:r>
          </a:p>
        </p:txBody>
      </p:sp>
      <p:sp>
        <p:nvSpPr>
          <p:cNvPr id="14" name="Rectangle 13"/>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8"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subtitle style</a:t>
            </a:r>
          </a:p>
        </p:txBody>
      </p:sp>
      <p:sp>
        <p:nvSpPr>
          <p:cNvPr id="19"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a:t>Click to edit master title style</a:t>
            </a:r>
          </a:p>
        </p:txBody>
      </p:sp>
    </p:spTree>
    <p:extLst>
      <p:ext uri="{BB962C8B-B14F-4D97-AF65-F5344CB8AC3E}">
        <p14:creationId xmlns:p14="http://schemas.microsoft.com/office/powerpoint/2010/main" val="2017904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ext_&amp;Icon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15BB3337-2E72-49FA-BA8B-8F790417742A}" type="datetime1">
              <a:rPr lang="en-GB" noProof="0" smtClean="0"/>
              <a:t>18/01/2021</a:t>
            </a:fld>
            <a:endParaRPr lang="en-GB" noProof="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22" name="Espace réservé du texte 8">
            <a:extLst>
              <a:ext uri="{FF2B5EF4-FFF2-40B4-BE49-F238E27FC236}">
                <a16:creationId xmlns:a16="http://schemas.microsoft.com/office/drawing/2014/main" id="{882DE451-41D6-4E24-AF82-4D199C1930A8}"/>
              </a:ext>
            </a:extLst>
          </p:cNvPr>
          <p:cNvSpPr>
            <a:spLocks noGrp="1"/>
          </p:cNvSpPr>
          <p:nvPr>
            <p:ph type="body" sz="quarter" idx="14" hasCustomPrompt="1"/>
          </p:nvPr>
        </p:nvSpPr>
        <p:spPr>
          <a:xfrm>
            <a:off x="8166948" y="4286440"/>
            <a:ext cx="1440000" cy="540000"/>
          </a:xfrm>
        </p:spPr>
        <p:txBody>
          <a:bodyPr/>
          <a:lstStyle>
            <a:lvl1pPr marL="0" indent="0" algn="ctr">
              <a:spcBef>
                <a:spcPts val="0"/>
              </a:spcBef>
              <a:buNone/>
              <a:defRPr sz="1100" b="0"/>
            </a:lvl1pPr>
          </a:lstStyle>
          <a:p>
            <a:pPr lvl="0"/>
            <a:r>
              <a:rPr lang="en-GB" noProof="0"/>
              <a:t>Click to edit </a:t>
            </a:r>
          </a:p>
          <a:p>
            <a:pPr lvl="0"/>
            <a:r>
              <a:rPr lang="en-GB" noProof="0"/>
              <a:t>master text style</a:t>
            </a:r>
          </a:p>
        </p:txBody>
      </p:sp>
      <p:sp>
        <p:nvSpPr>
          <p:cNvPr id="23" name="Espace réservé du texte 2">
            <a:extLst>
              <a:ext uri="{FF2B5EF4-FFF2-40B4-BE49-F238E27FC236}">
                <a16:creationId xmlns:a16="http://schemas.microsoft.com/office/drawing/2014/main" id="{42DA93A6-68F2-4B88-8A9A-5701B0431983}"/>
              </a:ext>
            </a:extLst>
          </p:cNvPr>
          <p:cNvSpPr>
            <a:spLocks noGrp="1"/>
          </p:cNvSpPr>
          <p:nvPr>
            <p:ph type="body" idx="15" hasCustomPrompt="1"/>
          </p:nvPr>
        </p:nvSpPr>
        <p:spPr>
          <a:xfrm>
            <a:off x="8164567" y="3723640"/>
            <a:ext cx="1440000" cy="540000"/>
          </a:xfrm>
        </p:spPr>
        <p:txBody>
          <a:bodyPr anchor="t"/>
          <a:lstStyle>
            <a:lvl1pPr marL="0" indent="0" algn="ctr">
              <a:buNone/>
              <a:defRPr sz="3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NN%</a:t>
            </a:r>
          </a:p>
        </p:txBody>
      </p:sp>
      <p:sp>
        <p:nvSpPr>
          <p:cNvPr id="24" name="Espace réservé du texte 8">
            <a:extLst>
              <a:ext uri="{FF2B5EF4-FFF2-40B4-BE49-F238E27FC236}">
                <a16:creationId xmlns:a16="http://schemas.microsoft.com/office/drawing/2014/main" id="{D2D2C270-5160-437C-A084-34FDE02A057E}"/>
              </a:ext>
            </a:extLst>
          </p:cNvPr>
          <p:cNvSpPr>
            <a:spLocks noGrp="1"/>
          </p:cNvSpPr>
          <p:nvPr>
            <p:ph type="body" sz="quarter" idx="16" hasCustomPrompt="1"/>
          </p:nvPr>
        </p:nvSpPr>
        <p:spPr>
          <a:xfrm>
            <a:off x="10095285" y="4286440"/>
            <a:ext cx="1440000" cy="540000"/>
          </a:xfrm>
        </p:spPr>
        <p:txBody>
          <a:bodyPr/>
          <a:lstStyle>
            <a:lvl1pPr marL="0" indent="0" algn="ctr">
              <a:spcBef>
                <a:spcPts val="0"/>
              </a:spcBef>
              <a:buNone/>
              <a:defRPr sz="1100" b="0"/>
            </a:lvl1pPr>
          </a:lstStyle>
          <a:p>
            <a:pPr lvl="0"/>
            <a:r>
              <a:rPr lang="en-GB" noProof="0"/>
              <a:t>Click to edit </a:t>
            </a:r>
          </a:p>
          <a:p>
            <a:pPr lvl="0"/>
            <a:r>
              <a:rPr lang="en-GB" noProof="0"/>
              <a:t>master text style</a:t>
            </a:r>
          </a:p>
        </p:txBody>
      </p:sp>
      <p:sp>
        <p:nvSpPr>
          <p:cNvPr id="25" name="Espace réservé du texte 2">
            <a:extLst>
              <a:ext uri="{FF2B5EF4-FFF2-40B4-BE49-F238E27FC236}">
                <a16:creationId xmlns:a16="http://schemas.microsoft.com/office/drawing/2014/main" id="{95B35E9A-6E49-4FE7-BF89-1AB5C649315D}"/>
              </a:ext>
            </a:extLst>
          </p:cNvPr>
          <p:cNvSpPr>
            <a:spLocks noGrp="1"/>
          </p:cNvSpPr>
          <p:nvPr>
            <p:ph type="body" idx="17" hasCustomPrompt="1"/>
          </p:nvPr>
        </p:nvSpPr>
        <p:spPr>
          <a:xfrm>
            <a:off x="10092904" y="3723640"/>
            <a:ext cx="1440000" cy="540000"/>
          </a:xfrm>
        </p:spPr>
        <p:txBody>
          <a:bodyPr anchor="t"/>
          <a:lstStyle>
            <a:lvl1pPr marL="0" indent="0" algn="ctr">
              <a:buNone/>
              <a:defRPr sz="3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NN%</a:t>
            </a:r>
          </a:p>
        </p:txBody>
      </p:sp>
      <p:sp>
        <p:nvSpPr>
          <p:cNvPr id="26" name="Espace réservé pour une image  2">
            <a:extLst>
              <a:ext uri="{FF2B5EF4-FFF2-40B4-BE49-F238E27FC236}">
                <a16:creationId xmlns:a16="http://schemas.microsoft.com/office/drawing/2014/main" id="{B0CA989D-B883-4C64-BFE8-6FBA26A82B20}"/>
              </a:ext>
            </a:extLst>
          </p:cNvPr>
          <p:cNvSpPr>
            <a:spLocks noGrp="1"/>
          </p:cNvSpPr>
          <p:nvPr>
            <p:ph type="pic" idx="20"/>
          </p:nvPr>
        </p:nvSpPr>
        <p:spPr>
          <a:xfrm>
            <a:off x="8344567" y="2440750"/>
            <a:ext cx="1080000" cy="1080000"/>
          </a:xfrm>
          <a:noFill/>
        </p:spPr>
        <p:txBody>
          <a:bodyPr anchor="ctr"/>
          <a:lstStyle>
            <a:lvl1pPr marL="0" marR="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a:pPr>
            <a:r>
              <a:rPr lang="en-US" noProof="0"/>
              <a:t>Click icon to add picture</a:t>
            </a:r>
            <a:endParaRPr lang="en-GB" noProof="0"/>
          </a:p>
        </p:txBody>
      </p:sp>
      <p:sp>
        <p:nvSpPr>
          <p:cNvPr id="27" name="Espace réservé pour une image  2">
            <a:extLst>
              <a:ext uri="{FF2B5EF4-FFF2-40B4-BE49-F238E27FC236}">
                <a16:creationId xmlns:a16="http://schemas.microsoft.com/office/drawing/2014/main" id="{CE9DCD5E-4A5D-4AE3-B6E6-05FAB3D2F93B}"/>
              </a:ext>
            </a:extLst>
          </p:cNvPr>
          <p:cNvSpPr>
            <a:spLocks noGrp="1"/>
          </p:cNvSpPr>
          <p:nvPr>
            <p:ph type="pic" idx="21"/>
          </p:nvPr>
        </p:nvSpPr>
        <p:spPr>
          <a:xfrm>
            <a:off x="10272904" y="2440750"/>
            <a:ext cx="1080000" cy="1080000"/>
          </a:xfrm>
          <a:noFill/>
        </p:spPr>
        <p:txBody>
          <a:bodyPr anchor="ctr"/>
          <a:lstStyle>
            <a:lvl1pPr marL="0" marR="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a:pPr>
            <a:r>
              <a:rPr lang="en-US" noProof="0"/>
              <a:t>Click icon to add picture</a:t>
            </a:r>
            <a:endParaRPr lang="en-GB" noProof="0"/>
          </a:p>
        </p:txBody>
      </p:sp>
      <p:sp>
        <p:nvSpPr>
          <p:cNvPr id="28" name="Espace réservé du texte 8">
            <a:extLst>
              <a:ext uri="{FF2B5EF4-FFF2-40B4-BE49-F238E27FC236}">
                <a16:creationId xmlns:a16="http://schemas.microsoft.com/office/drawing/2014/main" id="{882DE451-41D6-4E24-AF82-4D199C1930A8}"/>
              </a:ext>
            </a:extLst>
          </p:cNvPr>
          <p:cNvSpPr>
            <a:spLocks noGrp="1"/>
          </p:cNvSpPr>
          <p:nvPr>
            <p:ph type="body" sz="quarter" idx="22" hasCustomPrompt="1"/>
          </p:nvPr>
        </p:nvSpPr>
        <p:spPr>
          <a:xfrm>
            <a:off x="6252637" y="4286440"/>
            <a:ext cx="1440000" cy="540000"/>
          </a:xfrm>
        </p:spPr>
        <p:txBody>
          <a:bodyPr/>
          <a:lstStyle>
            <a:lvl1pPr marL="0" indent="0" algn="ctr">
              <a:spcBef>
                <a:spcPts val="0"/>
              </a:spcBef>
              <a:buNone/>
              <a:defRPr sz="1100" b="0"/>
            </a:lvl1pPr>
          </a:lstStyle>
          <a:p>
            <a:pPr lvl="0"/>
            <a:r>
              <a:rPr lang="en-GB" noProof="0"/>
              <a:t>Click to edit </a:t>
            </a:r>
          </a:p>
          <a:p>
            <a:pPr lvl="0"/>
            <a:r>
              <a:rPr lang="en-GB" noProof="0"/>
              <a:t>master text style</a:t>
            </a:r>
          </a:p>
        </p:txBody>
      </p:sp>
      <p:sp>
        <p:nvSpPr>
          <p:cNvPr id="29" name="Espace réservé du texte 2">
            <a:extLst>
              <a:ext uri="{FF2B5EF4-FFF2-40B4-BE49-F238E27FC236}">
                <a16:creationId xmlns:a16="http://schemas.microsoft.com/office/drawing/2014/main" id="{42DA93A6-68F2-4B88-8A9A-5701B0431983}"/>
              </a:ext>
            </a:extLst>
          </p:cNvPr>
          <p:cNvSpPr>
            <a:spLocks noGrp="1"/>
          </p:cNvSpPr>
          <p:nvPr>
            <p:ph type="body" idx="23" hasCustomPrompt="1"/>
          </p:nvPr>
        </p:nvSpPr>
        <p:spPr>
          <a:xfrm>
            <a:off x="6250256" y="3723640"/>
            <a:ext cx="1440000" cy="540000"/>
          </a:xfrm>
        </p:spPr>
        <p:txBody>
          <a:bodyPr anchor="t"/>
          <a:lstStyle>
            <a:lvl1pPr marL="0" indent="0" algn="ctr">
              <a:buNone/>
              <a:defRPr sz="3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NN%</a:t>
            </a:r>
          </a:p>
        </p:txBody>
      </p:sp>
      <p:sp>
        <p:nvSpPr>
          <p:cNvPr id="31" name="Espace réservé du texte 2">
            <a:extLst>
              <a:ext uri="{FF2B5EF4-FFF2-40B4-BE49-F238E27FC236}">
                <a16:creationId xmlns:a16="http://schemas.microsoft.com/office/drawing/2014/main" id="{95B35E9A-6E49-4FE7-BF89-1AB5C649315D}"/>
              </a:ext>
            </a:extLst>
          </p:cNvPr>
          <p:cNvSpPr>
            <a:spLocks noGrp="1"/>
          </p:cNvSpPr>
          <p:nvPr>
            <p:ph type="body" idx="25" hasCustomPrompt="1"/>
          </p:nvPr>
        </p:nvSpPr>
        <p:spPr>
          <a:xfrm>
            <a:off x="8178593" y="3723640"/>
            <a:ext cx="1440000" cy="540000"/>
          </a:xfrm>
        </p:spPr>
        <p:txBody>
          <a:bodyPr anchor="t"/>
          <a:lstStyle>
            <a:lvl1pPr marL="0" indent="0" algn="ctr">
              <a:buNone/>
              <a:defRPr sz="3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NN%</a:t>
            </a:r>
          </a:p>
        </p:txBody>
      </p:sp>
      <p:sp>
        <p:nvSpPr>
          <p:cNvPr id="32" name="Espace réservé pour une image  2">
            <a:extLst>
              <a:ext uri="{FF2B5EF4-FFF2-40B4-BE49-F238E27FC236}">
                <a16:creationId xmlns:a16="http://schemas.microsoft.com/office/drawing/2014/main" id="{B0CA989D-B883-4C64-BFE8-6FBA26A82B20}"/>
              </a:ext>
            </a:extLst>
          </p:cNvPr>
          <p:cNvSpPr>
            <a:spLocks noGrp="1"/>
          </p:cNvSpPr>
          <p:nvPr>
            <p:ph type="pic" idx="26"/>
          </p:nvPr>
        </p:nvSpPr>
        <p:spPr>
          <a:xfrm>
            <a:off x="6430256" y="2440750"/>
            <a:ext cx="1080000" cy="1080000"/>
          </a:xfrm>
          <a:noFill/>
        </p:spPr>
        <p:txBody>
          <a:bodyPr anchor="ctr"/>
          <a:lstStyle>
            <a:lvl1pPr marL="0" marR="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a:pPr>
            <a:r>
              <a:rPr lang="en-US" noProof="0"/>
              <a:t>Click icon to add picture</a:t>
            </a:r>
            <a:endParaRPr lang="en-GB" noProof="0"/>
          </a:p>
        </p:txBody>
      </p:sp>
      <p:sp>
        <p:nvSpPr>
          <p:cNvPr id="18" name="Rectangle 1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9" name="ZoneTexte 18"/>
          <p:cNvSpPr txBox="1"/>
          <p:nvPr userDrawn="1"/>
        </p:nvSpPr>
        <p:spPr>
          <a:xfrm>
            <a:off x="545702" y="-384054"/>
            <a:ext cx="4080298" cy="276999"/>
          </a:xfrm>
          <a:prstGeom prst="rect">
            <a:avLst/>
          </a:prstGeom>
          <a:noFill/>
        </p:spPr>
        <p:txBody>
          <a:bodyPr wrap="square" rtlCol="0">
            <a:spAutoFit/>
          </a:bodyPr>
          <a:lstStyle/>
          <a:p>
            <a:r>
              <a:rPr lang="en-GB" sz="1200" noProof="0"/>
              <a:t>Colour of texts</a:t>
            </a:r>
          </a:p>
        </p:txBody>
      </p:sp>
      <p:sp>
        <p:nvSpPr>
          <p:cNvPr id="20" name="Rectangle 19"/>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35"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719136" y="1744980"/>
            <a:ext cx="5366704" cy="4389120"/>
          </a:xfrm>
        </p:spPr>
        <p:txBody>
          <a:bodyPr/>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stStyle>
          <a:p>
            <a:pPr lvl="0"/>
            <a:r>
              <a:rPr lang="en-GB" noProof="0"/>
              <a:t>Click to edit master text style</a:t>
            </a:r>
          </a:p>
          <a:p>
            <a:pPr lvl="1"/>
            <a:r>
              <a:rPr lang="en-GB" noProof="0"/>
              <a:t>Second level</a:t>
            </a:r>
          </a:p>
          <a:p>
            <a:pPr lvl="2"/>
            <a:r>
              <a:rPr lang="en-GB" noProof="0"/>
              <a:t>Third level</a:t>
            </a:r>
          </a:p>
          <a:p>
            <a:pPr lvl="3"/>
            <a:r>
              <a:rPr lang="en-GB" noProof="0"/>
              <a:t>Fourth level</a:t>
            </a:r>
          </a:p>
        </p:txBody>
      </p:sp>
      <p:sp>
        <p:nvSpPr>
          <p:cNvPr id="36"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subtitle style</a:t>
            </a:r>
          </a:p>
        </p:txBody>
      </p:sp>
      <p:sp>
        <p:nvSpPr>
          <p:cNvPr id="37"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a:t>Click to edit master title style</a:t>
            </a:r>
          </a:p>
        </p:txBody>
      </p:sp>
    </p:spTree>
    <p:extLst>
      <p:ext uri="{BB962C8B-B14F-4D97-AF65-F5344CB8AC3E}">
        <p14:creationId xmlns:p14="http://schemas.microsoft.com/office/powerpoint/2010/main" val="279347973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ext_&amp;Photo">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B1EF1B6A-34F3-421E-BCD6-6A8D10D1862A}" type="datetime1">
              <a:rPr lang="en-GB" noProof="0" smtClean="0"/>
              <a:t>18/01/2021</a:t>
            </a:fld>
            <a:endParaRPr lang="en-GB" noProof="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19" name="Espace réservé pour une image  2">
            <a:extLst>
              <a:ext uri="{FF2B5EF4-FFF2-40B4-BE49-F238E27FC236}">
                <a16:creationId xmlns:a16="http://schemas.microsoft.com/office/drawing/2014/main" id="{15513DE8-4DA1-4B1A-BE67-4F4449566555}"/>
              </a:ext>
            </a:extLst>
          </p:cNvPr>
          <p:cNvSpPr>
            <a:spLocks noGrp="1"/>
          </p:cNvSpPr>
          <p:nvPr>
            <p:ph type="pic" idx="15"/>
          </p:nvPr>
        </p:nvSpPr>
        <p:spPr>
          <a:xfrm>
            <a:off x="7025504" y="1727941"/>
            <a:ext cx="4445771" cy="4406159"/>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11" name="Rectangle 10"/>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2" name="ZoneTexte 11"/>
          <p:cNvSpPr txBox="1"/>
          <p:nvPr userDrawn="1"/>
        </p:nvSpPr>
        <p:spPr>
          <a:xfrm>
            <a:off x="545702" y="-384054"/>
            <a:ext cx="4080298" cy="276999"/>
          </a:xfrm>
          <a:prstGeom prst="rect">
            <a:avLst/>
          </a:prstGeom>
          <a:noFill/>
        </p:spPr>
        <p:txBody>
          <a:bodyPr wrap="square" rtlCol="0">
            <a:spAutoFit/>
          </a:bodyPr>
          <a:lstStyle/>
          <a:p>
            <a:r>
              <a:rPr lang="en-GB" sz="1200" noProof="0"/>
              <a:t>Colour of texts</a:t>
            </a:r>
          </a:p>
        </p:txBody>
      </p:sp>
      <p:sp>
        <p:nvSpPr>
          <p:cNvPr id="13" name="Rectangle 12"/>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21"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subtitle style</a:t>
            </a:r>
          </a:p>
        </p:txBody>
      </p:sp>
      <p:sp>
        <p:nvSpPr>
          <p:cNvPr id="22"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a:t>Click to edit master title style</a:t>
            </a:r>
          </a:p>
        </p:txBody>
      </p:sp>
      <p:sp>
        <p:nvSpPr>
          <p:cNvPr id="23"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719136" y="1744980"/>
            <a:ext cx="6138863" cy="4389120"/>
          </a:xfrm>
        </p:spPr>
        <p:txBody>
          <a:bodyPr/>
          <a:lstStyle>
            <a:lvl1pPr marL="355600" indent="-355600">
              <a:defRPr>
                <a:solidFill>
                  <a:schemeClr val="tx1"/>
                </a:solidFill>
              </a:defRPr>
            </a:lvl1pPr>
            <a:lvl2pPr marL="630238" indent="-274638">
              <a:defRPr>
                <a:solidFill>
                  <a:schemeClr val="tx1"/>
                </a:solidFill>
              </a:defRPr>
            </a:lvl2pPr>
            <a:lvl3pPr marL="720725" indent="0">
              <a:defRPr>
                <a:solidFill>
                  <a:schemeClr val="tx1"/>
                </a:solidFill>
              </a:defRPr>
            </a:lvl3pPr>
            <a:lvl4pPr marL="893763" indent="0">
              <a:defRPr>
                <a:solidFill>
                  <a:schemeClr val="tx1"/>
                </a:solidFill>
              </a:defRPr>
            </a:lvl4pPr>
          </a:lstStyle>
          <a:p>
            <a:pPr lvl="0"/>
            <a:r>
              <a:rPr lang="en-GB" noProof="0"/>
              <a:t>Click to edit master text style</a:t>
            </a:r>
          </a:p>
          <a:p>
            <a:pPr lvl="1"/>
            <a:r>
              <a:rPr lang="en-GB" noProof="0"/>
              <a:t>Second level</a:t>
            </a:r>
          </a:p>
          <a:p>
            <a:pPr lvl="2"/>
            <a:r>
              <a:rPr lang="en-GB" noProof="0"/>
              <a:t>Third level</a:t>
            </a:r>
          </a:p>
          <a:p>
            <a:pPr lvl="3"/>
            <a:r>
              <a:rPr lang="en-GB" noProof="0"/>
              <a:t>Fourth level</a:t>
            </a:r>
          </a:p>
        </p:txBody>
      </p:sp>
    </p:spTree>
    <p:extLst>
      <p:ext uri="{BB962C8B-B14F-4D97-AF65-F5344CB8AC3E}">
        <p14:creationId xmlns:p14="http://schemas.microsoft.com/office/powerpoint/2010/main" val="17480437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Photo">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C9A6042C-96F3-45D6-ABA1-B71484CA0867}" type="datetime1">
              <a:rPr lang="en-GB" noProof="0" smtClean="0"/>
              <a:t>18/01/2021</a:t>
            </a:fld>
            <a:endParaRPr lang="en-GB" noProof="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20" name="Espace réservé pour une image  2">
            <a:extLst>
              <a:ext uri="{FF2B5EF4-FFF2-40B4-BE49-F238E27FC236}">
                <a16:creationId xmlns:a16="http://schemas.microsoft.com/office/drawing/2014/main" id="{E71E3310-2B05-4AE1-AFDF-FED61D7DC815}"/>
              </a:ext>
            </a:extLst>
          </p:cNvPr>
          <p:cNvSpPr>
            <a:spLocks noGrp="1"/>
          </p:cNvSpPr>
          <p:nvPr>
            <p:ph type="pic" idx="15"/>
          </p:nvPr>
        </p:nvSpPr>
        <p:spPr>
          <a:xfrm>
            <a:off x="720001" y="1729348"/>
            <a:ext cx="10748099" cy="4369033"/>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8" name="Rectangle 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9" name="ZoneTexte 8"/>
          <p:cNvSpPr txBox="1"/>
          <p:nvPr userDrawn="1"/>
        </p:nvSpPr>
        <p:spPr>
          <a:xfrm>
            <a:off x="545702" y="-384054"/>
            <a:ext cx="4080298" cy="276999"/>
          </a:xfrm>
          <a:prstGeom prst="rect">
            <a:avLst/>
          </a:prstGeom>
          <a:noFill/>
        </p:spPr>
        <p:txBody>
          <a:bodyPr wrap="square" rtlCol="0">
            <a:spAutoFit/>
          </a:bodyPr>
          <a:lstStyle/>
          <a:p>
            <a:r>
              <a:rPr lang="en-GB" sz="1200" noProof="0"/>
              <a:t>Colour of texts</a:t>
            </a:r>
          </a:p>
        </p:txBody>
      </p:sp>
      <p:sp>
        <p:nvSpPr>
          <p:cNvPr id="11" name="Rectangle 10"/>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6"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subtitle style</a:t>
            </a:r>
          </a:p>
        </p:txBody>
      </p:sp>
      <p:sp>
        <p:nvSpPr>
          <p:cNvPr id="17"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a:t>Click to edit master title style</a:t>
            </a:r>
          </a:p>
        </p:txBody>
      </p:sp>
    </p:spTree>
    <p:extLst>
      <p:ext uri="{BB962C8B-B14F-4D97-AF65-F5344CB8AC3E}">
        <p14:creationId xmlns:p14="http://schemas.microsoft.com/office/powerpoint/2010/main" val="3694965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Photo_&amp;KeyFigure">
    <p:spTree>
      <p:nvGrpSpPr>
        <p:cNvPr id="1" name=""/>
        <p:cNvGrpSpPr/>
        <p:nvPr/>
      </p:nvGrpSpPr>
      <p:grpSpPr>
        <a:xfrm>
          <a:off x="0" y="0"/>
          <a:ext cx="0" cy="0"/>
          <a:chOff x="0" y="0"/>
          <a:chExt cx="0" cy="0"/>
        </a:xfrm>
      </p:grpSpPr>
      <p:sp>
        <p:nvSpPr>
          <p:cNvPr id="20" name="Espace réservé pour une image  2">
            <a:extLst>
              <a:ext uri="{FF2B5EF4-FFF2-40B4-BE49-F238E27FC236}">
                <a16:creationId xmlns:a16="http://schemas.microsoft.com/office/drawing/2014/main" id="{E71E3310-2B05-4AE1-AFDF-FED61D7DC815}"/>
              </a:ext>
            </a:extLst>
          </p:cNvPr>
          <p:cNvSpPr>
            <a:spLocks noGrp="1"/>
          </p:cNvSpPr>
          <p:nvPr>
            <p:ph type="pic" idx="15"/>
          </p:nvPr>
        </p:nvSpPr>
        <p:spPr>
          <a:xfrm>
            <a:off x="0" y="-1"/>
            <a:ext cx="12191999" cy="61056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F1097C8C-E997-493C-9BB0-73D5FC17E750}" type="datetime1">
              <a:rPr lang="en-GB" noProof="0" smtClean="0"/>
              <a:t>18/01/2021</a:t>
            </a:fld>
            <a:endParaRPr lang="en-GB" noProof="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13" name="Espace réservé du texte 8">
            <a:extLst>
              <a:ext uri="{FF2B5EF4-FFF2-40B4-BE49-F238E27FC236}">
                <a16:creationId xmlns:a16="http://schemas.microsoft.com/office/drawing/2014/main" id="{4B834FC3-F98F-48CD-8C3A-74E6A5FC374B}"/>
              </a:ext>
            </a:extLst>
          </p:cNvPr>
          <p:cNvSpPr>
            <a:spLocks noGrp="1"/>
          </p:cNvSpPr>
          <p:nvPr>
            <p:ph type="body" sz="quarter" idx="13" hasCustomPrompt="1"/>
          </p:nvPr>
        </p:nvSpPr>
        <p:spPr>
          <a:xfrm>
            <a:off x="7443315" y="2401207"/>
            <a:ext cx="4027325" cy="1260000"/>
          </a:xfrm>
        </p:spPr>
        <p:txBody>
          <a:bodyPr/>
          <a:lstStyle>
            <a:lvl1pPr marL="0" indent="0">
              <a:buNone/>
              <a:defRPr sz="2600">
                <a:solidFill>
                  <a:schemeClr val="bg1"/>
                </a:solidFill>
              </a:defRPr>
            </a:lvl1pPr>
          </a:lstStyle>
          <a:p>
            <a:pPr lvl="0"/>
            <a:r>
              <a:rPr lang="en-GB" noProof="0"/>
              <a:t>Click to edit master text style</a:t>
            </a:r>
          </a:p>
          <a:p>
            <a:pPr lvl="1"/>
            <a:r>
              <a:rPr lang="en-GB" noProof="0"/>
              <a:t>Second level</a:t>
            </a:r>
          </a:p>
          <a:p>
            <a:pPr lvl="2"/>
            <a:r>
              <a:rPr lang="en-GB" noProof="0"/>
              <a:t>Third level</a:t>
            </a:r>
          </a:p>
          <a:p>
            <a:pPr lvl="3"/>
            <a:r>
              <a:rPr lang="en-GB" noProof="0"/>
              <a:t>Fourth level</a:t>
            </a:r>
          </a:p>
        </p:txBody>
      </p:sp>
      <p:sp>
        <p:nvSpPr>
          <p:cNvPr id="14" name="Espace réservé du texte 2">
            <a:extLst>
              <a:ext uri="{FF2B5EF4-FFF2-40B4-BE49-F238E27FC236}">
                <a16:creationId xmlns:a16="http://schemas.microsoft.com/office/drawing/2014/main" id="{02D7D404-B1CB-4081-84BD-E6D4C57EB259}"/>
              </a:ext>
            </a:extLst>
          </p:cNvPr>
          <p:cNvSpPr>
            <a:spLocks noGrp="1"/>
          </p:cNvSpPr>
          <p:nvPr>
            <p:ph type="body" idx="1" hasCustomPrompt="1"/>
          </p:nvPr>
        </p:nvSpPr>
        <p:spPr>
          <a:xfrm>
            <a:off x="7443315" y="996936"/>
            <a:ext cx="4027348" cy="1440000"/>
          </a:xfrm>
        </p:spPr>
        <p:txBody>
          <a:bodyPr anchor="t"/>
          <a:lstStyle>
            <a:lvl1pPr marL="0" indent="0">
              <a:buNone/>
              <a:defRPr sz="9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NN%</a:t>
            </a:r>
          </a:p>
        </p:txBody>
      </p:sp>
      <p:sp>
        <p:nvSpPr>
          <p:cNvPr id="8" name="Rectangle 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9" name="ZoneTexte 8"/>
          <p:cNvSpPr txBox="1"/>
          <p:nvPr userDrawn="1"/>
        </p:nvSpPr>
        <p:spPr>
          <a:xfrm>
            <a:off x="841708" y="-384054"/>
            <a:ext cx="4080298" cy="276999"/>
          </a:xfrm>
          <a:prstGeom prst="rect">
            <a:avLst/>
          </a:prstGeom>
          <a:noFill/>
        </p:spPr>
        <p:txBody>
          <a:bodyPr wrap="square" rtlCol="0">
            <a:spAutoFit/>
          </a:bodyPr>
          <a:lstStyle/>
          <a:p>
            <a:r>
              <a:rPr lang="en-GB" sz="1200" noProof="0"/>
              <a:t>Colour of texts</a:t>
            </a:r>
          </a:p>
        </p:txBody>
      </p:sp>
      <p:sp>
        <p:nvSpPr>
          <p:cNvPr id="10" name="Rectangle 9"/>
          <p:cNvSpPr/>
          <p:nvPr userDrawn="1"/>
        </p:nvSpPr>
        <p:spPr>
          <a:xfrm>
            <a:off x="293702"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1" name="Rectangle 10"/>
          <p:cNvSpPr/>
          <p:nvPr userDrawn="1"/>
        </p:nvSpPr>
        <p:spPr>
          <a:xfrm>
            <a:off x="593137"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Tree>
    <p:extLst>
      <p:ext uri="{BB962C8B-B14F-4D97-AF65-F5344CB8AC3E}">
        <p14:creationId xmlns:p14="http://schemas.microsoft.com/office/powerpoint/2010/main" val="1890990283"/>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_Photo_RedText">
    <p:spTree>
      <p:nvGrpSpPr>
        <p:cNvPr id="1" name=""/>
        <p:cNvGrpSpPr/>
        <p:nvPr/>
      </p:nvGrpSpPr>
      <p:grpSpPr>
        <a:xfrm>
          <a:off x="0" y="0"/>
          <a:ext cx="0" cy="0"/>
          <a:chOff x="0" y="0"/>
          <a:chExt cx="0" cy="0"/>
        </a:xfrm>
      </p:grpSpPr>
      <p:sp>
        <p:nvSpPr>
          <p:cNvPr id="14" name="Espace réservé pour une image  2">
            <a:extLst>
              <a:ext uri="{FF2B5EF4-FFF2-40B4-BE49-F238E27FC236}">
                <a16:creationId xmlns:a16="http://schemas.microsoft.com/office/drawing/2014/main" id="{2BCE75D2-6C84-4F8F-9300-67E0175D0690}"/>
              </a:ext>
            </a:extLst>
          </p:cNvPr>
          <p:cNvSpPr>
            <a:spLocks noGrp="1"/>
          </p:cNvSpPr>
          <p:nvPr>
            <p:ph type="pic" idx="13"/>
          </p:nvPr>
        </p:nvSpPr>
        <p:spPr>
          <a:xfrm>
            <a:off x="0" y="0"/>
            <a:ext cx="11473200" cy="5417345"/>
          </a:xfrm>
          <a:solidFill>
            <a:schemeClr val="bg1">
              <a:lumMod val="95000"/>
            </a:schemeClr>
          </a:solidFill>
        </p:spPr>
        <p:txBody>
          <a:bodyPr anchor="t"/>
          <a:lstStyle>
            <a:lvl1pPr marL="0" indent="0" algn="ctr">
              <a:buNone/>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719555" y="787079"/>
            <a:ext cx="6120000" cy="1980000"/>
          </a:xfrm>
        </p:spPr>
        <p:txBody>
          <a:bodyPr anchor="b"/>
          <a:lstStyle>
            <a:lvl1pPr algn="l">
              <a:defRPr sz="4000" b="1">
                <a:solidFill>
                  <a:schemeClr val="tx2"/>
                </a:solidFill>
              </a:defRPr>
            </a:lvl1pPr>
          </a:lstStyle>
          <a:p>
            <a:r>
              <a:rPr lang="en-GB" noProof="0"/>
              <a:t>Click to edit</a:t>
            </a:r>
            <a:br>
              <a:rPr lang="en-GB" noProof="0"/>
            </a:br>
            <a:r>
              <a:rPr lang="en-GB" noProof="0"/>
              <a:t>master title style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719555" y="3785955"/>
            <a:ext cx="5475215" cy="540000"/>
          </a:xfrm>
        </p:spPr>
        <p:txBody>
          <a:bodyPr anchor="t"/>
          <a:lstStyle>
            <a:lvl1pPr marL="0" indent="0" algn="l">
              <a:buNone/>
              <a:defRPr sz="1400" b="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7" name="Rectangle 6"/>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8" name="ZoneTexte 7"/>
          <p:cNvSpPr txBox="1"/>
          <p:nvPr userDrawn="1"/>
        </p:nvSpPr>
        <p:spPr>
          <a:xfrm>
            <a:off x="545702" y="-384054"/>
            <a:ext cx="4080298" cy="276999"/>
          </a:xfrm>
          <a:prstGeom prst="rect">
            <a:avLst/>
          </a:prstGeom>
          <a:noFill/>
        </p:spPr>
        <p:txBody>
          <a:bodyPr wrap="square" rtlCol="0">
            <a:spAutoFit/>
          </a:bodyPr>
          <a:lstStyle/>
          <a:p>
            <a:r>
              <a:rPr lang="en-GB" sz="1200" noProof="0"/>
              <a:t>Colour of text</a:t>
            </a:r>
          </a:p>
        </p:txBody>
      </p:sp>
      <p:sp>
        <p:nvSpPr>
          <p:cNvPr id="9" name="Rectangle 8"/>
          <p:cNvSpPr/>
          <p:nvPr userDrawn="1"/>
        </p:nvSpPr>
        <p:spPr>
          <a:xfrm>
            <a:off x="293702"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543" y="6021827"/>
            <a:ext cx="2705573" cy="371353"/>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9180" y="5767514"/>
            <a:ext cx="2990850" cy="744855"/>
          </a:xfrm>
          <a:prstGeom prst="rect">
            <a:avLst/>
          </a:prstGeom>
        </p:spPr>
      </p:pic>
    </p:spTree>
    <p:extLst>
      <p:ext uri="{BB962C8B-B14F-4D97-AF65-F5344CB8AC3E}">
        <p14:creationId xmlns:p14="http://schemas.microsoft.com/office/powerpoint/2010/main" val="1712545911"/>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hoto_&amp;Text">
    <p:spTree>
      <p:nvGrpSpPr>
        <p:cNvPr id="1" name=""/>
        <p:cNvGrpSpPr/>
        <p:nvPr/>
      </p:nvGrpSpPr>
      <p:grpSpPr>
        <a:xfrm>
          <a:off x="0" y="0"/>
          <a:ext cx="0" cy="0"/>
          <a:chOff x="0" y="0"/>
          <a:chExt cx="0" cy="0"/>
        </a:xfrm>
      </p:grpSpPr>
      <p:sp>
        <p:nvSpPr>
          <p:cNvPr id="20" name="Espace réservé pour une image  2">
            <a:extLst>
              <a:ext uri="{FF2B5EF4-FFF2-40B4-BE49-F238E27FC236}">
                <a16:creationId xmlns:a16="http://schemas.microsoft.com/office/drawing/2014/main" id="{E71E3310-2B05-4AE1-AFDF-FED61D7DC815}"/>
              </a:ext>
            </a:extLst>
          </p:cNvPr>
          <p:cNvSpPr>
            <a:spLocks noGrp="1"/>
          </p:cNvSpPr>
          <p:nvPr>
            <p:ph type="pic" idx="15"/>
          </p:nvPr>
        </p:nvSpPr>
        <p:spPr>
          <a:xfrm>
            <a:off x="0" y="-1"/>
            <a:ext cx="12191999" cy="61056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F3D588B5-B494-4A35-A301-046009392E9E}" type="datetime1">
              <a:rPr lang="en-GB" noProof="0" smtClean="0"/>
              <a:t>18/01/2021</a:t>
            </a:fld>
            <a:endParaRPr lang="en-GB" noProof="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7" name="Espace réservé du texte 8">
            <a:extLst>
              <a:ext uri="{FF2B5EF4-FFF2-40B4-BE49-F238E27FC236}">
                <a16:creationId xmlns:a16="http://schemas.microsoft.com/office/drawing/2014/main" id="{E6665D20-3F31-4A31-A265-30321D0FA876}"/>
              </a:ext>
            </a:extLst>
          </p:cNvPr>
          <p:cNvSpPr>
            <a:spLocks noGrp="1"/>
          </p:cNvSpPr>
          <p:nvPr>
            <p:ph type="body" sz="quarter" idx="14" hasCustomPrompt="1"/>
          </p:nvPr>
        </p:nvSpPr>
        <p:spPr>
          <a:xfrm>
            <a:off x="7442518" y="1200190"/>
            <a:ext cx="4028121" cy="2520000"/>
          </a:xfrm>
          <a:ln w="3175">
            <a:noFill/>
          </a:ln>
        </p:spPr>
        <p:txBody>
          <a:bodyPr lIns="0" tIns="0" rIns="0" bIns="0"/>
          <a:lstStyle>
            <a:lvl1pPr marL="0" indent="0">
              <a:buNone/>
              <a:defRPr sz="2600" baseline="0">
                <a:solidFill>
                  <a:schemeClr val="bg1"/>
                </a:solidFill>
              </a:defRPr>
            </a:lvl1pPr>
          </a:lstStyle>
          <a:p>
            <a:pPr lvl="0"/>
            <a:r>
              <a:rPr lang="en-GB" noProof="0"/>
              <a:t>Click to edit master text style</a:t>
            </a:r>
          </a:p>
          <a:p>
            <a:pPr lvl="1"/>
            <a:r>
              <a:rPr lang="en-GB" noProof="0"/>
              <a:t>Second level</a:t>
            </a:r>
          </a:p>
          <a:p>
            <a:pPr lvl="2"/>
            <a:r>
              <a:rPr lang="en-GB" noProof="0"/>
              <a:t>Third level</a:t>
            </a:r>
          </a:p>
          <a:p>
            <a:pPr lvl="3"/>
            <a:r>
              <a:rPr lang="en-GB" noProof="0"/>
              <a:t>Fourth level</a:t>
            </a:r>
          </a:p>
        </p:txBody>
      </p:sp>
      <p:sp>
        <p:nvSpPr>
          <p:cNvPr id="8" name="Rectangle 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9" name="ZoneTexte 8"/>
          <p:cNvSpPr txBox="1"/>
          <p:nvPr userDrawn="1"/>
        </p:nvSpPr>
        <p:spPr>
          <a:xfrm>
            <a:off x="841708" y="-384054"/>
            <a:ext cx="4080298" cy="276999"/>
          </a:xfrm>
          <a:prstGeom prst="rect">
            <a:avLst/>
          </a:prstGeom>
          <a:noFill/>
        </p:spPr>
        <p:txBody>
          <a:bodyPr wrap="square" rtlCol="0">
            <a:spAutoFit/>
          </a:bodyPr>
          <a:lstStyle/>
          <a:p>
            <a:r>
              <a:rPr lang="en-GB" sz="1200" noProof="0"/>
              <a:t>Colour of texts</a:t>
            </a:r>
          </a:p>
        </p:txBody>
      </p:sp>
      <p:sp>
        <p:nvSpPr>
          <p:cNvPr id="10" name="Rectangle 9"/>
          <p:cNvSpPr/>
          <p:nvPr userDrawn="1"/>
        </p:nvSpPr>
        <p:spPr>
          <a:xfrm>
            <a:off x="293702"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1" name="Rectangle 10"/>
          <p:cNvSpPr/>
          <p:nvPr userDrawn="1"/>
        </p:nvSpPr>
        <p:spPr>
          <a:xfrm>
            <a:off x="593137"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Tree>
    <p:extLst>
      <p:ext uri="{BB962C8B-B14F-4D97-AF65-F5344CB8AC3E}">
        <p14:creationId xmlns:p14="http://schemas.microsoft.com/office/powerpoint/2010/main" val="51041207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Quo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3387004" y="5061382"/>
            <a:ext cx="3030306" cy="720000"/>
          </a:xfrm>
        </p:spPr>
        <p:txBody>
          <a:bodyPr/>
          <a:lstStyle>
            <a:lvl1pPr marL="0" indent="0">
              <a:spcBef>
                <a:spcPts val="0"/>
              </a:spcBef>
              <a:buNone/>
              <a:defRPr sz="1200">
                <a:solidFill>
                  <a:schemeClr val="tx1"/>
                </a:solidFill>
              </a:defRPr>
            </a:lvl1pPr>
            <a:lvl2pPr marL="0" indent="0">
              <a:spcBef>
                <a:spcPts val="0"/>
              </a:spcBef>
              <a:buFont typeface="Arial" panose="020B0604020202020204" pitchFamily="34" charset="0"/>
              <a:buNone/>
              <a:defRPr sz="1200">
                <a:solidFill>
                  <a:schemeClr val="tx1"/>
                </a:solidFill>
              </a:defRPr>
            </a:lvl2pPr>
            <a:lvl3pPr>
              <a:spcBef>
                <a:spcPts val="0"/>
              </a:spcBef>
              <a:defRPr sz="1200"/>
            </a:lvl3pPr>
            <a:lvl4pPr>
              <a:spcBef>
                <a:spcPts val="0"/>
              </a:spcBef>
              <a:defRPr sz="1200"/>
            </a:lvl4pPr>
            <a:lvl5pPr>
              <a:spcBef>
                <a:spcPts val="0"/>
              </a:spcBef>
              <a:defRPr sz="1200"/>
            </a:lvl5pPr>
          </a:lstStyle>
          <a:p>
            <a:pPr lvl="0"/>
            <a:r>
              <a:rPr lang="en-GB" noProof="0"/>
              <a:t>Click to edit master text style</a:t>
            </a:r>
          </a:p>
        </p:txBody>
      </p:sp>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C538B992-65BB-4A50-A235-8D1BEB386FDE}" type="datetime1">
              <a:rPr lang="en-GB" noProof="0" smtClean="0"/>
              <a:t>18/01/2021</a:t>
            </a:fld>
            <a:endParaRPr lang="en-GB" noProof="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11" name="Espace réservé du texte 8">
            <a:extLst>
              <a:ext uri="{FF2B5EF4-FFF2-40B4-BE49-F238E27FC236}">
                <a16:creationId xmlns:a16="http://schemas.microsoft.com/office/drawing/2014/main" id="{B2802C8B-B0EC-4743-AD22-84CA595D5982}"/>
              </a:ext>
            </a:extLst>
          </p:cNvPr>
          <p:cNvSpPr>
            <a:spLocks noGrp="1"/>
          </p:cNvSpPr>
          <p:nvPr>
            <p:ph type="body" sz="quarter" idx="14" hasCustomPrompt="1"/>
          </p:nvPr>
        </p:nvSpPr>
        <p:spPr>
          <a:xfrm>
            <a:off x="7442992" y="2209366"/>
            <a:ext cx="3960000" cy="2880000"/>
          </a:xfrm>
          <a:ln w="3175">
            <a:noFill/>
          </a:ln>
        </p:spPr>
        <p:txBody>
          <a:bodyPr lIns="0" tIns="0" rIns="0" bIns="0"/>
          <a:lstStyle>
            <a:lvl1pPr marL="0" indent="0">
              <a:buNone/>
              <a:defRPr sz="2600" baseline="0">
                <a:solidFill>
                  <a:schemeClr val="tx2"/>
                </a:solidFill>
              </a:defRPr>
            </a:lvl1pPr>
          </a:lstStyle>
          <a:p>
            <a:pPr lvl="0"/>
            <a:r>
              <a:rPr lang="en-GB" noProof="0"/>
              <a:t>Click to edit master text style</a:t>
            </a:r>
          </a:p>
        </p:txBody>
      </p:sp>
      <p:sp>
        <p:nvSpPr>
          <p:cNvPr id="12" name="Espace réservé pour une image  2">
            <a:extLst>
              <a:ext uri="{FF2B5EF4-FFF2-40B4-BE49-F238E27FC236}">
                <a16:creationId xmlns:a16="http://schemas.microsoft.com/office/drawing/2014/main" id="{9F49BC4E-DACB-4666-810C-5EFE8B6A173D}"/>
              </a:ext>
            </a:extLst>
          </p:cNvPr>
          <p:cNvSpPr>
            <a:spLocks noGrp="1"/>
          </p:cNvSpPr>
          <p:nvPr>
            <p:ph type="pic" idx="15"/>
          </p:nvPr>
        </p:nvSpPr>
        <p:spPr>
          <a:xfrm>
            <a:off x="3387004" y="1766339"/>
            <a:ext cx="2454996" cy="3179955"/>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13" name="Rectangle 12"/>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4" name="ZoneTexte 13"/>
          <p:cNvSpPr txBox="1"/>
          <p:nvPr userDrawn="1"/>
        </p:nvSpPr>
        <p:spPr>
          <a:xfrm>
            <a:off x="545702" y="-384054"/>
            <a:ext cx="4080298" cy="276999"/>
          </a:xfrm>
          <a:prstGeom prst="rect">
            <a:avLst/>
          </a:prstGeom>
          <a:noFill/>
        </p:spPr>
        <p:txBody>
          <a:bodyPr wrap="square" rtlCol="0">
            <a:spAutoFit/>
          </a:bodyPr>
          <a:lstStyle/>
          <a:p>
            <a:r>
              <a:rPr lang="en-GB" sz="1200" noProof="0"/>
              <a:t>Colour of texts</a:t>
            </a:r>
          </a:p>
        </p:txBody>
      </p:sp>
      <p:sp>
        <p:nvSpPr>
          <p:cNvPr id="15" name="Rectangle 14"/>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21"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subtitle style</a:t>
            </a:r>
          </a:p>
        </p:txBody>
      </p:sp>
      <p:sp>
        <p:nvSpPr>
          <p:cNvPr id="22"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a:t>Click to edit master title style</a:t>
            </a:r>
          </a:p>
        </p:txBody>
      </p:sp>
    </p:spTree>
    <p:extLst>
      <p:ext uri="{BB962C8B-B14F-4D97-AF65-F5344CB8AC3E}">
        <p14:creationId xmlns:p14="http://schemas.microsoft.com/office/powerpoint/2010/main" val="2694303415"/>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Infographic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0B7ACBF3-3E10-4A4A-AAF2-9A393E3D0B37}" type="datetime1">
              <a:rPr lang="en-GB" noProof="0" smtClean="0"/>
              <a:t>18/01/2021</a:t>
            </a:fld>
            <a:endParaRPr lang="en-GB" noProof="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3" name="Espace réservé du graphique 2">
            <a:extLst>
              <a:ext uri="{FF2B5EF4-FFF2-40B4-BE49-F238E27FC236}">
                <a16:creationId xmlns:a16="http://schemas.microsoft.com/office/drawing/2014/main" id="{D2014B7E-6734-44D5-8300-435BC39AD7F0}"/>
              </a:ext>
            </a:extLst>
          </p:cNvPr>
          <p:cNvSpPr>
            <a:spLocks noGrp="1"/>
          </p:cNvSpPr>
          <p:nvPr>
            <p:ph type="chart" sz="quarter" idx="13"/>
          </p:nvPr>
        </p:nvSpPr>
        <p:spPr>
          <a:xfrm>
            <a:off x="720000" y="2225675"/>
            <a:ext cx="3060000" cy="3420000"/>
          </a:xfrm>
          <a:solidFill>
            <a:schemeClr val="bg1">
              <a:lumMod val="95000"/>
            </a:schemeClr>
          </a:solidFill>
        </p:spPr>
        <p:txBody>
          <a:bodyPr anchor="ctr"/>
          <a:lstStyle>
            <a:lvl1pPr marL="0" indent="0" algn="ctr">
              <a:buNone/>
              <a:defRPr sz="1400" b="0"/>
            </a:lvl1pPr>
          </a:lstStyle>
          <a:p>
            <a:r>
              <a:rPr lang="en-US" noProof="0"/>
              <a:t>Click icon to add chart</a:t>
            </a:r>
            <a:endParaRPr lang="en-GB" noProof="0"/>
          </a:p>
        </p:txBody>
      </p:sp>
      <p:sp>
        <p:nvSpPr>
          <p:cNvPr id="12" name="Espace réservé du graphique 2">
            <a:extLst>
              <a:ext uri="{FF2B5EF4-FFF2-40B4-BE49-F238E27FC236}">
                <a16:creationId xmlns:a16="http://schemas.microsoft.com/office/drawing/2014/main" id="{B9357445-E95E-4AFF-B86A-E38E02B9F6D7}"/>
              </a:ext>
            </a:extLst>
          </p:cNvPr>
          <p:cNvSpPr>
            <a:spLocks noGrp="1"/>
          </p:cNvSpPr>
          <p:nvPr>
            <p:ph type="chart" sz="quarter" idx="14"/>
          </p:nvPr>
        </p:nvSpPr>
        <p:spPr>
          <a:xfrm>
            <a:off x="3912780" y="2225675"/>
            <a:ext cx="3060000" cy="3420000"/>
          </a:xfrm>
          <a:solidFill>
            <a:schemeClr val="bg1">
              <a:lumMod val="95000"/>
            </a:schemeClr>
          </a:solidFill>
        </p:spPr>
        <p:txBody>
          <a:bodyPr anchor="ctr"/>
          <a:lstStyle>
            <a:lvl1pPr marL="0" indent="0" algn="ctr">
              <a:buNone/>
              <a:defRPr sz="1400" b="0"/>
            </a:lvl1pPr>
          </a:lstStyle>
          <a:p>
            <a:r>
              <a:rPr lang="en-US" noProof="0"/>
              <a:t>Click icon to add chart</a:t>
            </a:r>
            <a:endParaRPr lang="en-GB" noProof="0"/>
          </a:p>
        </p:txBody>
      </p:sp>
      <p:sp>
        <p:nvSpPr>
          <p:cNvPr id="13" name="Espace réservé du graphique 2">
            <a:extLst>
              <a:ext uri="{FF2B5EF4-FFF2-40B4-BE49-F238E27FC236}">
                <a16:creationId xmlns:a16="http://schemas.microsoft.com/office/drawing/2014/main" id="{89F97BC6-921E-4E5F-B035-247667FE4A89}"/>
              </a:ext>
            </a:extLst>
          </p:cNvPr>
          <p:cNvSpPr>
            <a:spLocks noGrp="1"/>
          </p:cNvSpPr>
          <p:nvPr>
            <p:ph type="chart" sz="quarter" idx="15"/>
          </p:nvPr>
        </p:nvSpPr>
        <p:spPr>
          <a:xfrm>
            <a:off x="7364641" y="2225675"/>
            <a:ext cx="4105999" cy="3420000"/>
          </a:xfrm>
          <a:solidFill>
            <a:schemeClr val="bg1">
              <a:lumMod val="95000"/>
            </a:schemeClr>
          </a:solidFill>
        </p:spPr>
        <p:txBody>
          <a:bodyPr anchor="ctr"/>
          <a:lstStyle>
            <a:lvl1pPr marL="0" indent="0" algn="ctr">
              <a:buNone/>
              <a:defRPr sz="1400" b="0"/>
            </a:lvl1pPr>
          </a:lstStyle>
          <a:p>
            <a:r>
              <a:rPr lang="en-US" noProof="0"/>
              <a:t>Click icon to add chart</a:t>
            </a:r>
            <a:endParaRPr lang="en-GB" noProof="0"/>
          </a:p>
        </p:txBody>
      </p:sp>
      <p:sp>
        <p:nvSpPr>
          <p:cNvPr id="11" name="Rectangle 10"/>
          <p:cNvSpPr/>
          <p:nvPr userDrawn="1"/>
        </p:nvSpPr>
        <p:spPr>
          <a:xfrm>
            <a:off x="-1" y="-680434"/>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4" name="Rectangle 13"/>
          <p:cNvSpPr/>
          <p:nvPr userDrawn="1"/>
        </p:nvSpPr>
        <p:spPr>
          <a:xfrm>
            <a:off x="293702" y="-680434"/>
            <a:ext cx="252000" cy="2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5" name="Rectangle 14"/>
          <p:cNvSpPr/>
          <p:nvPr userDrawn="1"/>
        </p:nvSpPr>
        <p:spPr>
          <a:xfrm>
            <a:off x="0" y="-374907"/>
            <a:ext cx="252000" cy="252000"/>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6" name="Rectangle 15"/>
          <p:cNvSpPr/>
          <p:nvPr userDrawn="1"/>
        </p:nvSpPr>
        <p:spPr>
          <a:xfrm>
            <a:off x="299435" y="-374857"/>
            <a:ext cx="252000" cy="252000"/>
          </a:xfrm>
          <a:prstGeom prst="rect">
            <a:avLst/>
          </a:prstGeom>
          <a:solidFill>
            <a:srgbClr val="32A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7" name="Rectangle 16"/>
          <p:cNvSpPr/>
          <p:nvPr userDrawn="1"/>
        </p:nvSpPr>
        <p:spPr>
          <a:xfrm>
            <a:off x="593138" y="-374857"/>
            <a:ext cx="252000" cy="252000"/>
          </a:xfrm>
          <a:prstGeom prst="rect">
            <a:avLst/>
          </a:prstGeom>
          <a:solidFill>
            <a:srgbClr val="8C1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8" name="Rectangle 17"/>
          <p:cNvSpPr/>
          <p:nvPr userDrawn="1"/>
        </p:nvSpPr>
        <p:spPr>
          <a:xfrm>
            <a:off x="892573" y="-374857"/>
            <a:ext cx="252000" cy="252000"/>
          </a:xfrm>
          <a:prstGeom prst="rect">
            <a:avLst/>
          </a:prstGeom>
          <a:solidFill>
            <a:srgbClr val="EA5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9" name="Rectangle 18"/>
          <p:cNvSpPr/>
          <p:nvPr userDrawn="1"/>
        </p:nvSpPr>
        <p:spPr>
          <a:xfrm>
            <a:off x="1187264" y="-374907"/>
            <a:ext cx="252000" cy="252000"/>
          </a:xfrm>
          <a:prstGeom prst="rect">
            <a:avLst/>
          </a:prstGeom>
          <a:solidFill>
            <a:srgbClr val="00A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20" name="Rectangle 19"/>
          <p:cNvSpPr/>
          <p:nvPr userDrawn="1"/>
        </p:nvSpPr>
        <p:spPr>
          <a:xfrm>
            <a:off x="1486699" y="-374907"/>
            <a:ext cx="252000" cy="252000"/>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21" name="ZoneTexte 20"/>
          <p:cNvSpPr txBox="1"/>
          <p:nvPr userDrawn="1"/>
        </p:nvSpPr>
        <p:spPr>
          <a:xfrm>
            <a:off x="1733619" y="-384054"/>
            <a:ext cx="4080298" cy="276999"/>
          </a:xfrm>
          <a:prstGeom prst="rect">
            <a:avLst/>
          </a:prstGeom>
          <a:noFill/>
        </p:spPr>
        <p:txBody>
          <a:bodyPr wrap="square" rtlCol="0">
            <a:spAutoFit/>
          </a:bodyPr>
          <a:lstStyle/>
          <a:p>
            <a:r>
              <a:rPr lang="en-GB" sz="1200" noProof="0"/>
              <a:t>Colour of charts</a:t>
            </a:r>
          </a:p>
        </p:txBody>
      </p:sp>
      <p:sp>
        <p:nvSpPr>
          <p:cNvPr id="23" name="Rectangle 22"/>
          <p:cNvSpPr/>
          <p:nvPr userDrawn="1"/>
        </p:nvSpPr>
        <p:spPr>
          <a:xfrm>
            <a:off x="595025" y="-680434"/>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24" name="Rectangle 23"/>
          <p:cNvSpPr/>
          <p:nvPr userDrawn="1"/>
        </p:nvSpPr>
        <p:spPr>
          <a:xfrm>
            <a:off x="888728" y="-680434"/>
            <a:ext cx="252000" cy="2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25" name="Rectangle 24"/>
          <p:cNvSpPr/>
          <p:nvPr userDrawn="1"/>
        </p:nvSpPr>
        <p:spPr>
          <a:xfrm>
            <a:off x="1185791" y="-680434"/>
            <a:ext cx="252000" cy="25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30"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subtitle style</a:t>
            </a:r>
          </a:p>
        </p:txBody>
      </p:sp>
      <p:sp>
        <p:nvSpPr>
          <p:cNvPr id="31"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a:t>Click to edit master title style</a:t>
            </a:r>
          </a:p>
        </p:txBody>
      </p:sp>
    </p:spTree>
    <p:extLst>
      <p:ext uri="{BB962C8B-B14F-4D97-AF65-F5344CB8AC3E}">
        <p14:creationId xmlns:p14="http://schemas.microsoft.com/office/powerpoint/2010/main" val="1762349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hart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p:txBody>
          <a:bodyPr/>
          <a:lstStyle>
            <a:lvl1pPr>
              <a:defRPr>
                <a:solidFill>
                  <a:schemeClr val="tx1"/>
                </a:solidFill>
              </a:defRPr>
            </a:lvl1pPr>
          </a:lstStyle>
          <a:p>
            <a:fld id="{ED06D29C-4924-409E-96DF-D86F8F0B7F6B}" type="datetime1">
              <a:rPr lang="en-GB" noProof="0" smtClean="0"/>
              <a:t>18/01/2021</a:t>
            </a:fld>
            <a:endParaRPr lang="en-GB" noProof="0"/>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11" name="Espace réservé du tableau 10">
            <a:extLst>
              <a:ext uri="{FF2B5EF4-FFF2-40B4-BE49-F238E27FC236}">
                <a16:creationId xmlns:a16="http://schemas.microsoft.com/office/drawing/2014/main" id="{B75B041A-8574-4B31-93E5-C721F617AC08}"/>
              </a:ext>
            </a:extLst>
          </p:cNvPr>
          <p:cNvSpPr>
            <a:spLocks noGrp="1"/>
          </p:cNvSpPr>
          <p:nvPr>
            <p:ph type="tbl" sz="quarter" idx="13"/>
          </p:nvPr>
        </p:nvSpPr>
        <p:spPr>
          <a:xfrm>
            <a:off x="725488" y="1772921"/>
            <a:ext cx="10741025" cy="1944368"/>
          </a:xfrm>
          <a:solidFill>
            <a:schemeClr val="bg1">
              <a:lumMod val="95000"/>
            </a:schemeClr>
          </a:solidFill>
        </p:spPr>
        <p:txBody>
          <a:bodyPr anchor="ctr"/>
          <a:lstStyle>
            <a:lvl1pPr marL="0" indent="0" algn="ctr">
              <a:buNone/>
              <a:defRPr sz="1400" b="0"/>
            </a:lvl1pPr>
          </a:lstStyle>
          <a:p>
            <a:r>
              <a:rPr lang="en-US" noProof="0"/>
              <a:t>Click icon to add table</a:t>
            </a:r>
            <a:endParaRPr lang="en-GB" noProof="0"/>
          </a:p>
        </p:txBody>
      </p:sp>
      <p:sp>
        <p:nvSpPr>
          <p:cNvPr id="8" name="Rectangle 7"/>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9" name="ZoneTexte 8"/>
          <p:cNvSpPr txBox="1"/>
          <p:nvPr userDrawn="1"/>
        </p:nvSpPr>
        <p:spPr>
          <a:xfrm>
            <a:off x="841708" y="-384054"/>
            <a:ext cx="4080298" cy="276999"/>
          </a:xfrm>
          <a:prstGeom prst="rect">
            <a:avLst/>
          </a:prstGeom>
          <a:noFill/>
        </p:spPr>
        <p:txBody>
          <a:bodyPr wrap="square" rtlCol="0">
            <a:spAutoFit/>
          </a:bodyPr>
          <a:lstStyle/>
          <a:p>
            <a:r>
              <a:rPr lang="en-GB" sz="1200" noProof="0"/>
              <a:t>Colour of dashboards</a:t>
            </a:r>
          </a:p>
        </p:txBody>
      </p:sp>
      <p:sp>
        <p:nvSpPr>
          <p:cNvPr id="12" name="Rectangle 11"/>
          <p:cNvSpPr/>
          <p:nvPr userDrawn="1"/>
        </p:nvSpPr>
        <p:spPr>
          <a:xfrm>
            <a:off x="293702" y="-374907"/>
            <a:ext cx="252000" cy="2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3" name="Rectangle 12"/>
          <p:cNvSpPr/>
          <p:nvPr userDrawn="1"/>
        </p:nvSpPr>
        <p:spPr>
          <a:xfrm>
            <a:off x="593137"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8" name="Espace réservé du texte 2">
            <a:extLst>
              <a:ext uri="{FF2B5EF4-FFF2-40B4-BE49-F238E27FC236}">
                <a16:creationId xmlns:a16="http://schemas.microsoft.com/office/drawing/2014/main" id="{A3DB4B53-525D-494B-81B7-D3D6DB4A234D}"/>
              </a:ext>
            </a:extLst>
          </p:cNvPr>
          <p:cNvSpPr>
            <a:spLocks noGrp="1"/>
          </p:cNvSpPr>
          <p:nvPr>
            <p:ph type="body" idx="1" hasCustomPrompt="1"/>
          </p:nvPr>
        </p:nvSpPr>
        <p:spPr>
          <a:xfrm>
            <a:off x="719137" y="981120"/>
            <a:ext cx="10751504" cy="360000"/>
          </a:xfrm>
        </p:spPr>
        <p:txBody>
          <a:bodyPr anchor="t"/>
          <a:lstStyle>
            <a:lvl1pPr marL="0" indent="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subtitle style</a:t>
            </a:r>
          </a:p>
        </p:txBody>
      </p:sp>
      <p:sp>
        <p:nvSpPr>
          <p:cNvPr id="19"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a:t>Click to edit master title style</a:t>
            </a:r>
          </a:p>
        </p:txBody>
      </p:sp>
      <p:sp>
        <p:nvSpPr>
          <p:cNvPr id="21" name="Espace réservé du tableau 10">
            <a:extLst>
              <a:ext uri="{FF2B5EF4-FFF2-40B4-BE49-F238E27FC236}">
                <a16:creationId xmlns:a16="http://schemas.microsoft.com/office/drawing/2014/main" id="{B75B041A-8574-4B31-93E5-C721F617AC08}"/>
              </a:ext>
            </a:extLst>
          </p:cNvPr>
          <p:cNvSpPr>
            <a:spLocks noGrp="1"/>
          </p:cNvSpPr>
          <p:nvPr>
            <p:ph type="tbl" sz="quarter" idx="14"/>
          </p:nvPr>
        </p:nvSpPr>
        <p:spPr>
          <a:xfrm>
            <a:off x="735648" y="3942718"/>
            <a:ext cx="10741025" cy="1944368"/>
          </a:xfrm>
          <a:solidFill>
            <a:schemeClr val="bg1">
              <a:lumMod val="95000"/>
            </a:schemeClr>
          </a:solidFill>
        </p:spPr>
        <p:txBody>
          <a:bodyPr anchor="ctr"/>
          <a:lstStyle>
            <a:lvl1pPr marL="0" indent="0" algn="ctr">
              <a:buNone/>
              <a:defRPr sz="1400" b="0"/>
            </a:lvl1pPr>
          </a:lstStyle>
          <a:p>
            <a:r>
              <a:rPr lang="en-US" noProof="0"/>
              <a:t>Click icon to add table</a:t>
            </a:r>
            <a:endParaRPr lang="en-GB" noProof="0"/>
          </a:p>
        </p:txBody>
      </p:sp>
    </p:spTree>
    <p:extLst>
      <p:ext uri="{BB962C8B-B14F-4D97-AF65-F5344CB8AC3E}">
        <p14:creationId xmlns:p14="http://schemas.microsoft.com/office/powerpoint/2010/main" val="35832219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ontacts">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D004BCDD-438B-4262-A7A6-82281A7B57E8}" type="datetime1">
              <a:rPr lang="en-GB" noProof="0" smtClean="0"/>
              <a:t>18/01/2021</a:t>
            </a:fld>
            <a:endParaRPr lang="en-GB" noProof="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1669256" y="2609850"/>
            <a:ext cx="2159952" cy="1080000"/>
          </a:xfrm>
        </p:spPr>
        <p:txBody>
          <a:bodyPr/>
          <a:lstStyle>
            <a:lvl1pPr marL="0" indent="0">
              <a:spcBef>
                <a:spcPts val="0"/>
              </a:spcBef>
              <a:spcAft>
                <a:spcPts val="0"/>
              </a:spcAft>
              <a:buNone/>
              <a:defRPr sz="1200">
                <a:solidFill>
                  <a:schemeClr val="tx1"/>
                </a:solidFill>
              </a:defRPr>
            </a:lvl1pPr>
            <a:lvl2pPr marL="0" indent="0">
              <a:spcBef>
                <a:spcPts val="0"/>
              </a:spcBef>
              <a:spcAft>
                <a:spcPts val="0"/>
              </a:spcAft>
              <a:buFont typeface="Arial" panose="020B0604020202020204" pitchFamily="34" charset="0"/>
              <a:buNone/>
              <a:defRPr sz="1200">
                <a:solidFill>
                  <a:schemeClr val="tx1"/>
                </a:solidFill>
              </a:defRPr>
            </a:lvl2pPr>
            <a:lvl3pPr marL="538163" indent="0">
              <a:spcBef>
                <a:spcPts val="0"/>
              </a:spcBef>
              <a:buFont typeface="Arial" panose="020B0604020202020204" pitchFamily="34" charset="0"/>
              <a:buNone/>
              <a:defRPr sz="1200"/>
            </a:lvl3pPr>
            <a:lvl4pPr marL="538163" indent="0">
              <a:spcBef>
                <a:spcPts val="0"/>
              </a:spcBef>
              <a:buFont typeface="Arial" panose="020B0604020202020204" pitchFamily="34" charset="0"/>
              <a:buNone/>
              <a:defRPr sz="1200"/>
            </a:lvl4pPr>
            <a:lvl5pPr marL="198000" indent="0">
              <a:spcBef>
                <a:spcPts val="0"/>
              </a:spcBef>
              <a:buFont typeface="Arial" panose="020B0604020202020204" pitchFamily="34" charset="0"/>
              <a:buNone/>
              <a:defRPr sz="1200"/>
            </a:lvl5pPr>
          </a:lstStyle>
          <a:p>
            <a:pPr lvl="0"/>
            <a:r>
              <a:rPr lang="en-GB" noProof="0"/>
              <a:t>Click to edit                           master text style</a:t>
            </a:r>
          </a:p>
        </p:txBody>
      </p:sp>
      <p:sp>
        <p:nvSpPr>
          <p:cNvPr id="13" name="Espace réservé pour une image  2">
            <a:extLst>
              <a:ext uri="{FF2B5EF4-FFF2-40B4-BE49-F238E27FC236}">
                <a16:creationId xmlns:a16="http://schemas.microsoft.com/office/drawing/2014/main" id="{5BED94BE-DD75-4C1E-B01B-60AB1E40CB7E}"/>
              </a:ext>
            </a:extLst>
          </p:cNvPr>
          <p:cNvSpPr>
            <a:spLocks noGrp="1"/>
          </p:cNvSpPr>
          <p:nvPr>
            <p:ph type="pic" idx="1"/>
          </p:nvPr>
        </p:nvSpPr>
        <p:spPr>
          <a:xfrm>
            <a:off x="721227" y="2539344"/>
            <a:ext cx="720000" cy="1025387"/>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cxnSp>
        <p:nvCxnSpPr>
          <p:cNvPr id="14" name="Connecteur droit 13">
            <a:extLst>
              <a:ext uri="{FF2B5EF4-FFF2-40B4-BE49-F238E27FC236}">
                <a16:creationId xmlns:a16="http://schemas.microsoft.com/office/drawing/2014/main" id="{58A1500B-D2DF-4999-AD43-F723055563B0}"/>
              </a:ext>
            </a:extLst>
          </p:cNvPr>
          <p:cNvCxnSpPr>
            <a:cxnSpLocks/>
          </p:cNvCxnSpPr>
          <p:nvPr userDrawn="1"/>
        </p:nvCxnSpPr>
        <p:spPr>
          <a:xfrm>
            <a:off x="719138" y="2173289"/>
            <a:ext cx="7215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Espace réservé du texte 10">
            <a:extLst>
              <a:ext uri="{FF2B5EF4-FFF2-40B4-BE49-F238E27FC236}">
                <a16:creationId xmlns:a16="http://schemas.microsoft.com/office/drawing/2014/main" id="{C876B217-9621-42D1-8A29-7EBFCB884D52}"/>
              </a:ext>
            </a:extLst>
          </p:cNvPr>
          <p:cNvSpPr>
            <a:spLocks noGrp="1"/>
          </p:cNvSpPr>
          <p:nvPr>
            <p:ph type="body" sz="quarter" idx="14" hasCustomPrompt="1"/>
          </p:nvPr>
        </p:nvSpPr>
        <p:spPr>
          <a:xfrm>
            <a:off x="5491162" y="2609850"/>
            <a:ext cx="2159952" cy="1080000"/>
          </a:xfrm>
        </p:spPr>
        <p:txBody>
          <a:bodyPr/>
          <a:lstStyle>
            <a:lvl1pPr marL="0" indent="0">
              <a:spcBef>
                <a:spcPts val="0"/>
              </a:spcBef>
              <a:spcAft>
                <a:spcPts val="0"/>
              </a:spcAft>
              <a:buNone/>
              <a:defRPr sz="1200">
                <a:solidFill>
                  <a:schemeClr val="tx1"/>
                </a:solidFill>
              </a:defRPr>
            </a:lvl1pPr>
            <a:lvl2pPr marL="0" indent="0">
              <a:spcBef>
                <a:spcPts val="0"/>
              </a:spcBef>
              <a:spcAft>
                <a:spcPts val="0"/>
              </a:spcAft>
              <a:buFont typeface="Arial" panose="020B0604020202020204" pitchFamily="34" charset="0"/>
              <a:buNone/>
              <a:defRPr sz="1200">
                <a:solidFill>
                  <a:schemeClr val="tx1"/>
                </a:solidFill>
              </a:defRPr>
            </a:lvl2pPr>
            <a:lvl3pPr marL="538163" indent="0">
              <a:spcBef>
                <a:spcPts val="0"/>
              </a:spcBef>
              <a:spcAft>
                <a:spcPts val="0"/>
              </a:spcAft>
              <a:buFont typeface="Arial" panose="020B0604020202020204" pitchFamily="34" charset="0"/>
              <a:buNone/>
              <a:defRPr sz="1200"/>
            </a:lvl3pPr>
            <a:lvl4pPr marL="538163" indent="0">
              <a:spcBef>
                <a:spcPts val="0"/>
              </a:spcBef>
              <a:buFont typeface="Arial" panose="020B0604020202020204" pitchFamily="34" charset="0"/>
              <a:buNone/>
              <a:defRPr sz="1200"/>
            </a:lvl4pPr>
            <a:lvl5pPr marL="198000" indent="0">
              <a:spcBef>
                <a:spcPts val="0"/>
              </a:spcBef>
              <a:buFont typeface="Arial" panose="020B0604020202020204" pitchFamily="34" charset="0"/>
              <a:buNone/>
              <a:defRPr sz="1200"/>
            </a:lvl5pPr>
          </a:lstStyle>
          <a:p>
            <a:pPr lvl="0"/>
            <a:r>
              <a:rPr lang="en-GB" noProof="0"/>
              <a:t>Click to edit                           master text style</a:t>
            </a:r>
          </a:p>
        </p:txBody>
      </p:sp>
      <p:sp>
        <p:nvSpPr>
          <p:cNvPr id="16" name="Espace réservé pour une image  2">
            <a:extLst>
              <a:ext uri="{FF2B5EF4-FFF2-40B4-BE49-F238E27FC236}">
                <a16:creationId xmlns:a16="http://schemas.microsoft.com/office/drawing/2014/main" id="{75CC39B0-0E8B-4CE2-B9AD-73D04280452F}"/>
              </a:ext>
            </a:extLst>
          </p:cNvPr>
          <p:cNvSpPr>
            <a:spLocks noGrp="1"/>
          </p:cNvSpPr>
          <p:nvPr>
            <p:ph type="pic" idx="15"/>
          </p:nvPr>
        </p:nvSpPr>
        <p:spPr>
          <a:xfrm>
            <a:off x="4543133" y="2539344"/>
            <a:ext cx="720000" cy="1025387"/>
          </a:xfrm>
          <a:solidFill>
            <a:schemeClr val="bg1">
              <a:lumMod val="95000"/>
            </a:schemeClr>
          </a:solidFill>
        </p:spPr>
        <p:txBody>
          <a:bodyPr anchor="ctr"/>
          <a:lstStyle>
            <a:lvl1pPr marL="0" marR="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0"/>
              </a:spcBef>
              <a:spcAft>
                <a:spcPts val="0"/>
              </a:spcAft>
              <a:buClrTx/>
              <a:buSzPct val="90000"/>
              <a:buFont typeface="Tahoma" panose="020B0604030504040204" pitchFamily="34" charset="0"/>
              <a:buNone/>
              <a:tabLst/>
              <a:defRPr/>
            </a:pPr>
            <a:r>
              <a:rPr lang="en-US" noProof="0"/>
              <a:t>Click icon to add picture</a:t>
            </a:r>
            <a:endParaRPr lang="en-GB" noProof="0"/>
          </a:p>
        </p:txBody>
      </p:sp>
      <p:cxnSp>
        <p:nvCxnSpPr>
          <p:cNvPr id="17" name="Connecteur droit 16">
            <a:extLst>
              <a:ext uri="{FF2B5EF4-FFF2-40B4-BE49-F238E27FC236}">
                <a16:creationId xmlns:a16="http://schemas.microsoft.com/office/drawing/2014/main" id="{D34B360F-4240-4975-83EB-12C71F3BB999}"/>
              </a:ext>
            </a:extLst>
          </p:cNvPr>
          <p:cNvCxnSpPr>
            <a:cxnSpLocks/>
          </p:cNvCxnSpPr>
          <p:nvPr userDrawn="1"/>
        </p:nvCxnSpPr>
        <p:spPr>
          <a:xfrm>
            <a:off x="4541044" y="2173289"/>
            <a:ext cx="72151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22" name="ZoneTexte 21"/>
          <p:cNvSpPr txBox="1"/>
          <p:nvPr userDrawn="1"/>
        </p:nvSpPr>
        <p:spPr>
          <a:xfrm>
            <a:off x="545702" y="-384054"/>
            <a:ext cx="4080298" cy="276999"/>
          </a:xfrm>
          <a:prstGeom prst="rect">
            <a:avLst/>
          </a:prstGeom>
          <a:noFill/>
        </p:spPr>
        <p:txBody>
          <a:bodyPr wrap="square" rtlCol="0">
            <a:spAutoFit/>
          </a:bodyPr>
          <a:lstStyle/>
          <a:p>
            <a:r>
              <a:rPr lang="en-GB" sz="1200" noProof="0"/>
              <a:t>Colour of texts</a:t>
            </a:r>
          </a:p>
        </p:txBody>
      </p:sp>
      <p:sp>
        <p:nvSpPr>
          <p:cNvPr id="23" name="Rectangle 22"/>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29"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a:t>Click to edit master title style</a:t>
            </a:r>
          </a:p>
        </p:txBody>
      </p:sp>
    </p:spTree>
    <p:extLst>
      <p:ext uri="{BB962C8B-B14F-4D97-AF65-F5344CB8AC3E}">
        <p14:creationId xmlns:p14="http://schemas.microsoft.com/office/powerpoint/2010/main" val="2895920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BackCover">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96"/>
            <a:ext cx="11466576" cy="6113692"/>
          </a:xfrm>
          <a:prstGeom prst="rect">
            <a:avLst/>
          </a:prstGeom>
        </p:spPr>
      </p:pic>
      <p:sp>
        <p:nvSpPr>
          <p:cNvPr id="5" name="Espace réservé de la date 4">
            <a:extLst>
              <a:ext uri="{FF2B5EF4-FFF2-40B4-BE49-F238E27FC236}">
                <a16:creationId xmlns:a16="http://schemas.microsoft.com/office/drawing/2014/main" id="{18CABD3B-4902-4044-AF74-8BB4B6303E47}"/>
              </a:ext>
            </a:extLst>
          </p:cNvPr>
          <p:cNvSpPr>
            <a:spLocks noGrp="1"/>
          </p:cNvSpPr>
          <p:nvPr>
            <p:ph type="dt" sz="half" idx="10"/>
          </p:nvPr>
        </p:nvSpPr>
        <p:spPr/>
        <p:txBody>
          <a:bodyPr/>
          <a:lstStyle>
            <a:lvl1pPr>
              <a:defRPr>
                <a:solidFill>
                  <a:schemeClr val="tx1"/>
                </a:solidFill>
              </a:defRPr>
            </a:lvl1pPr>
          </a:lstStyle>
          <a:p>
            <a:fld id="{54DD7452-DF79-48ED-8DE6-56AC90015D9E}" type="datetime1">
              <a:rPr lang="en-GB" noProof="0" smtClean="0"/>
              <a:t>18/01/2021</a:t>
            </a:fld>
            <a:endParaRPr lang="en-GB" noProof="0"/>
          </a:p>
        </p:txBody>
      </p:sp>
      <p:sp>
        <p:nvSpPr>
          <p:cNvPr id="6" name="Espace réservé du pied de page 5">
            <a:extLst>
              <a:ext uri="{FF2B5EF4-FFF2-40B4-BE49-F238E27FC236}">
                <a16:creationId xmlns:a16="http://schemas.microsoft.com/office/drawing/2014/main" id="{DB1F0DAE-4269-48DD-BA61-9040EF637F29}"/>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7" name="Espace réservé du numéro de diapositive 6">
            <a:extLst>
              <a:ext uri="{FF2B5EF4-FFF2-40B4-BE49-F238E27FC236}">
                <a16:creationId xmlns:a16="http://schemas.microsoft.com/office/drawing/2014/main" id="{CF4E83E7-4CF8-40EA-B56F-05E4A503D6F8}"/>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18" name="ZoneTexte 17"/>
          <p:cNvSpPr txBox="1"/>
          <p:nvPr userDrawn="1"/>
        </p:nvSpPr>
        <p:spPr>
          <a:xfrm>
            <a:off x="252000" y="-384054"/>
            <a:ext cx="4080298" cy="276999"/>
          </a:xfrm>
          <a:prstGeom prst="rect">
            <a:avLst/>
          </a:prstGeom>
          <a:noFill/>
        </p:spPr>
        <p:txBody>
          <a:bodyPr wrap="square" rtlCol="0">
            <a:spAutoFit/>
          </a:bodyPr>
          <a:lstStyle/>
          <a:p>
            <a:r>
              <a:rPr lang="en-GB" sz="1200" noProof="0"/>
              <a:t>Colour of texts</a:t>
            </a:r>
          </a:p>
        </p:txBody>
      </p:sp>
      <p:sp>
        <p:nvSpPr>
          <p:cNvPr id="21" name="Rectangle 2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38" name="Titre 1">
            <a:extLst>
              <a:ext uri="{FF2B5EF4-FFF2-40B4-BE49-F238E27FC236}">
                <a16:creationId xmlns:a16="http://schemas.microsoft.com/office/drawing/2014/main" id="{2A05F2E9-0514-4CF2-B6ED-CD31C493C13E}"/>
              </a:ext>
            </a:extLst>
          </p:cNvPr>
          <p:cNvSpPr>
            <a:spLocks noGrp="1"/>
          </p:cNvSpPr>
          <p:nvPr>
            <p:ph type="title" hasCustomPrompt="1"/>
          </p:nvPr>
        </p:nvSpPr>
        <p:spPr>
          <a:xfrm>
            <a:off x="718623" y="1706796"/>
            <a:ext cx="7806811" cy="612000"/>
          </a:xfrm>
        </p:spPr>
        <p:txBody>
          <a:bodyPr anchor="t"/>
          <a:lstStyle>
            <a:lvl1pPr>
              <a:defRPr sz="3200" b="1">
                <a:solidFill>
                  <a:schemeClr val="bg1"/>
                </a:solidFill>
              </a:defRPr>
            </a:lvl1pPr>
          </a:lstStyle>
          <a:p>
            <a:r>
              <a:rPr lang="en-GB" noProof="0"/>
              <a:t>Click to edit master text style</a:t>
            </a:r>
          </a:p>
        </p:txBody>
      </p:sp>
      <p:sp>
        <p:nvSpPr>
          <p:cNvPr id="39" name="Espace réservé du contenu 2">
            <a:extLst>
              <a:ext uri="{FF2B5EF4-FFF2-40B4-BE49-F238E27FC236}">
                <a16:creationId xmlns:a16="http://schemas.microsoft.com/office/drawing/2014/main" id="{D2F2C921-3C6C-48BB-816E-2BA34238BA53}"/>
              </a:ext>
            </a:extLst>
          </p:cNvPr>
          <p:cNvSpPr>
            <a:spLocks noGrp="1"/>
          </p:cNvSpPr>
          <p:nvPr>
            <p:ph idx="1" hasCustomPrompt="1"/>
          </p:nvPr>
        </p:nvSpPr>
        <p:spPr>
          <a:xfrm>
            <a:off x="719931" y="3290094"/>
            <a:ext cx="2844000" cy="1080000"/>
          </a:xfrm>
        </p:spPr>
        <p:txBody>
          <a:bodyPr/>
          <a:lstStyle>
            <a:lvl1pPr marL="0" indent="0">
              <a:spcBef>
                <a:spcPts val="0"/>
              </a:spcBef>
              <a:buNone/>
              <a:defRPr sz="800" b="0">
                <a:solidFill>
                  <a:schemeClr val="bg1"/>
                </a:solidFill>
              </a:defRPr>
            </a:lvl1pPr>
            <a:lvl2pPr marL="0" indent="0">
              <a:spcBef>
                <a:spcPts val="0"/>
              </a:spcBef>
              <a:buFont typeface="Arial" panose="020B0604020202020204" pitchFamily="34" charset="0"/>
              <a:buNone/>
              <a:defRPr sz="800" b="0">
                <a:solidFill>
                  <a:schemeClr val="bg1"/>
                </a:solidFill>
              </a:defRPr>
            </a:lvl2pPr>
            <a:lvl3pPr marL="538163" indent="0">
              <a:spcBef>
                <a:spcPts val="0"/>
              </a:spcBef>
              <a:buFont typeface="Arial" panose="020B0604020202020204" pitchFamily="34" charset="0"/>
              <a:buNone/>
              <a:defRPr sz="800" b="0"/>
            </a:lvl3pPr>
            <a:lvl4pPr marL="538163" indent="0">
              <a:spcBef>
                <a:spcPts val="0"/>
              </a:spcBef>
              <a:buFont typeface="Arial" panose="020B0604020202020204" pitchFamily="34" charset="0"/>
              <a:buNone/>
              <a:defRPr sz="800" b="0"/>
            </a:lvl4pPr>
            <a:lvl5pPr marL="198000" indent="0">
              <a:spcBef>
                <a:spcPts val="0"/>
              </a:spcBef>
              <a:buFont typeface="Arial" panose="020B0604020202020204" pitchFamily="34" charset="0"/>
              <a:buNone/>
              <a:defRPr sz="800" b="0"/>
            </a:lvl5pPr>
            <a:lvl6pPr>
              <a:defRPr sz="2000"/>
            </a:lvl6pPr>
            <a:lvl7pPr>
              <a:defRPr sz="2000"/>
            </a:lvl7pPr>
            <a:lvl8pPr>
              <a:defRPr sz="2000"/>
            </a:lvl8pPr>
            <a:lvl9pPr>
              <a:defRPr sz="2000"/>
            </a:lvl9pPr>
          </a:lstStyle>
          <a:p>
            <a:r>
              <a:rPr lang="en-GB" noProof="0"/>
              <a:t>Text on several lines.</a:t>
            </a:r>
          </a:p>
        </p:txBody>
      </p:sp>
      <p:cxnSp>
        <p:nvCxnSpPr>
          <p:cNvPr id="48" name="Connecteur droit 47">
            <a:extLst>
              <a:ext uri="{FF2B5EF4-FFF2-40B4-BE49-F238E27FC236}">
                <a16:creationId xmlns:a16="http://schemas.microsoft.com/office/drawing/2014/main" id="{8832A72E-DA14-460B-8E61-E5027E89EF4F}"/>
              </a:ext>
            </a:extLst>
          </p:cNvPr>
          <p:cNvCxnSpPr>
            <a:cxnSpLocks/>
          </p:cNvCxnSpPr>
          <p:nvPr userDrawn="1"/>
        </p:nvCxnSpPr>
        <p:spPr>
          <a:xfrm>
            <a:off x="719138" y="2512219"/>
            <a:ext cx="721518" cy="0"/>
          </a:xfrm>
          <a:prstGeom prst="line">
            <a:avLst/>
          </a:prstGeom>
          <a:noFill/>
          <a:ln w="38100" cap="flat" cmpd="sng" algn="ctr">
            <a:solidFill>
              <a:schemeClr val="bg1"/>
            </a:solidFill>
            <a:prstDash val="solid"/>
            <a:miter lim="800000"/>
          </a:ln>
          <a:effectLst/>
        </p:spPr>
      </p:cxnSp>
    </p:spTree>
    <p:extLst>
      <p:ext uri="{BB962C8B-B14F-4D97-AF65-F5344CB8AC3E}">
        <p14:creationId xmlns:p14="http://schemas.microsoft.com/office/powerpoint/2010/main" val="311005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endParaRPr lang="fr-FR"/>
          </a:p>
        </p:txBody>
      </p:sp>
      <p:sp>
        <p:nvSpPr>
          <p:cNvPr id="3" name="Espace réservé de la date 2"/>
          <p:cNvSpPr>
            <a:spLocks noGrp="1"/>
          </p:cNvSpPr>
          <p:nvPr>
            <p:ph type="dt" sz="half" idx="10"/>
          </p:nvPr>
        </p:nvSpPr>
        <p:spPr bwMode="gray"/>
        <p:txBody>
          <a:bodyPr/>
          <a:lstStyle/>
          <a:p>
            <a:r>
              <a:rPr lang="en-US"/>
              <a:t>13th May 2015</a:t>
            </a:r>
            <a:endParaRPr lang="fr-FR"/>
          </a:p>
        </p:txBody>
      </p:sp>
      <p:sp>
        <p:nvSpPr>
          <p:cNvPr id="4" name="Espace réservé du pied de page 3"/>
          <p:cNvSpPr>
            <a:spLocks noGrp="1"/>
          </p:cNvSpPr>
          <p:nvPr>
            <p:ph type="ftr" sz="quarter" idx="11"/>
          </p:nvPr>
        </p:nvSpPr>
        <p:spPr bwMode="gray"/>
        <p:txBody>
          <a:bodyPr/>
          <a:lstStyle>
            <a:lvl1pPr>
              <a:defRPr/>
            </a:lvl1pPr>
          </a:lstStyle>
          <a:p>
            <a:r>
              <a:rPr lang="en-GB"/>
              <a:t>Confidential</a:t>
            </a:r>
            <a:endParaRPr lang="fr-FR"/>
          </a:p>
        </p:txBody>
      </p:sp>
      <p:sp>
        <p:nvSpPr>
          <p:cNvPr id="5" name="Espace réservé du numéro de diapositive 4"/>
          <p:cNvSpPr>
            <a:spLocks noGrp="1"/>
          </p:cNvSpPr>
          <p:nvPr>
            <p:ph type="sldNum" sz="quarter" idx="12"/>
          </p:nvPr>
        </p:nvSpPr>
        <p:spPr bwMode="gray"/>
        <p:txBody>
          <a:bodyPr/>
          <a:lstStyle/>
          <a:p>
            <a:fld id="{AF43E6FD-AB27-4108-A2FC-346BB5F75E3F}" type="slidenum">
              <a:rPr lang="fr-FR" smtClean="0"/>
              <a:pPr/>
              <a:t>‹#›</a:t>
            </a:fld>
            <a:endParaRPr lang="fr-FR"/>
          </a:p>
        </p:txBody>
      </p:sp>
    </p:spTree>
    <p:extLst>
      <p:ext uri="{BB962C8B-B14F-4D97-AF65-F5344CB8AC3E}">
        <p14:creationId xmlns:p14="http://schemas.microsoft.com/office/powerpoint/2010/main" val="4211454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mp; content">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5875" y="1"/>
            <a:ext cx="12192000" cy="1877484"/>
          </a:xfrm>
          <a:prstGeom prst="rect">
            <a:avLst/>
          </a:prstGeom>
        </p:spPr>
      </p:pic>
      <p:sp>
        <p:nvSpPr>
          <p:cNvPr id="8" name="Titre 7"/>
          <p:cNvSpPr>
            <a:spLocks noGrp="1"/>
          </p:cNvSpPr>
          <p:nvPr>
            <p:ph type="title" hasCustomPrompt="1"/>
          </p:nvPr>
        </p:nvSpPr>
        <p:spPr bwMode="gray"/>
        <p:txBody>
          <a:bodyPr/>
          <a:lstStyle/>
          <a:p>
            <a:r>
              <a:rPr lang="en-GB" noProof="0"/>
              <a:t>Title</a:t>
            </a:r>
            <a:endParaRPr lang="fr-FR"/>
          </a:p>
        </p:txBody>
      </p:sp>
      <p:sp>
        <p:nvSpPr>
          <p:cNvPr id="12" name="Espace réservé du contenu 11"/>
          <p:cNvSpPr>
            <a:spLocks noGrp="1"/>
          </p:cNvSpPr>
          <p:nvPr>
            <p:ph sz="quarter" idx="13" hasCustomPrompt="1"/>
          </p:nvPr>
        </p:nvSpPr>
        <p:spPr bwMode="gray">
          <a:xfrm>
            <a:off x="687917" y="1979086"/>
            <a:ext cx="10784416" cy="3956049"/>
          </a:xfrm>
        </p:spPr>
        <p:txBody>
          <a:bodyPr/>
          <a:lstStyle/>
          <a:p>
            <a:pPr lvl="0"/>
            <a:r>
              <a:rPr lang="en-GB" noProof="0"/>
              <a:t>Text level one</a:t>
            </a:r>
          </a:p>
          <a:p>
            <a:pPr lvl="1"/>
            <a:r>
              <a:rPr lang="en-GB" noProof="0"/>
              <a:t>Text level two</a:t>
            </a:r>
          </a:p>
          <a:p>
            <a:pPr lvl="2"/>
            <a:r>
              <a:rPr lang="en-GB" noProof="0"/>
              <a:t>Text level three</a:t>
            </a:r>
          </a:p>
        </p:txBody>
      </p:sp>
      <p:sp>
        <p:nvSpPr>
          <p:cNvPr id="6" name="Rectangle 5"/>
          <p:cNvSpPr/>
          <p:nvPr/>
        </p:nvSpPr>
        <p:spPr>
          <a:xfrm>
            <a:off x="4" y="6706470"/>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1382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3_Cover Sopra Steria">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728135" y="4598821"/>
            <a:ext cx="7300428" cy="410369"/>
          </a:xfrm>
        </p:spPr>
        <p:txBody>
          <a:bodyPr/>
          <a:lstStyle/>
          <a:p>
            <a:r>
              <a:rPr lang="en-US">
                <a:solidFill>
                  <a:schemeClr val="accent1"/>
                </a:solidFill>
              </a:rPr>
              <a:t>Click to edit Master subtitle style</a:t>
            </a:r>
            <a:endParaRPr lang="en-GB">
              <a:solidFill>
                <a:schemeClr val="accent1"/>
              </a:solidFill>
            </a:endParaRPr>
          </a:p>
        </p:txBody>
      </p:sp>
      <p:sp>
        <p:nvSpPr>
          <p:cNvPr id="11" name="Title 10"/>
          <p:cNvSpPr>
            <a:spLocks noGrp="1"/>
          </p:cNvSpPr>
          <p:nvPr>
            <p:ph type="ctrTitle"/>
          </p:nvPr>
        </p:nvSpPr>
        <p:spPr>
          <a:xfrm>
            <a:off x="735846" y="4017495"/>
            <a:ext cx="7292716" cy="566281"/>
          </a:xfrm>
        </p:spPr>
        <p:txBody>
          <a:bodyPr/>
          <a:lstStyle/>
          <a:p>
            <a:r>
              <a:rPr lang="en-US">
                <a:solidFill>
                  <a:schemeClr val="tx1"/>
                </a:solidFill>
              </a:rPr>
              <a:t>Click to edit Master title style</a:t>
            </a:r>
            <a:endParaRPr lang="en-GB">
              <a:solidFill>
                <a:schemeClr val="tx1"/>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63517" y="1"/>
            <a:ext cx="3728483" cy="928559"/>
          </a:xfrm>
          <a:prstGeom prst="rect">
            <a:avLst/>
          </a:prstGeom>
        </p:spPr>
      </p:pic>
    </p:spTree>
    <p:extLst>
      <p:ext uri="{BB962C8B-B14F-4D97-AF65-F5344CB8AC3E}">
        <p14:creationId xmlns:p14="http://schemas.microsoft.com/office/powerpoint/2010/main" val="195342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Photo_WhiteText">
    <p:spTree>
      <p:nvGrpSpPr>
        <p:cNvPr id="1" name=""/>
        <p:cNvGrpSpPr/>
        <p:nvPr/>
      </p:nvGrpSpPr>
      <p:grpSpPr>
        <a:xfrm>
          <a:off x="0" y="0"/>
          <a:ext cx="0" cy="0"/>
          <a:chOff x="0" y="0"/>
          <a:chExt cx="0" cy="0"/>
        </a:xfrm>
      </p:grpSpPr>
      <p:sp>
        <p:nvSpPr>
          <p:cNvPr id="14" name="Espace réservé pour une image  2">
            <a:extLst>
              <a:ext uri="{FF2B5EF4-FFF2-40B4-BE49-F238E27FC236}">
                <a16:creationId xmlns:a16="http://schemas.microsoft.com/office/drawing/2014/main" id="{2BCE75D2-6C84-4F8F-9300-67E0175D0690}"/>
              </a:ext>
            </a:extLst>
          </p:cNvPr>
          <p:cNvSpPr>
            <a:spLocks noGrp="1"/>
          </p:cNvSpPr>
          <p:nvPr>
            <p:ph type="pic" idx="13"/>
          </p:nvPr>
        </p:nvSpPr>
        <p:spPr>
          <a:xfrm>
            <a:off x="0" y="0"/>
            <a:ext cx="11473200" cy="5417345"/>
          </a:xfrm>
          <a:solidFill>
            <a:schemeClr val="bg1">
              <a:lumMod val="95000"/>
            </a:schemeClr>
          </a:solidFill>
        </p:spPr>
        <p:txBody>
          <a:bodyPr anchor="t"/>
          <a:lstStyle>
            <a:lvl1pPr marL="0" indent="0" algn="ctr">
              <a:buNone/>
              <a:defRPr sz="14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719556" y="788400"/>
            <a:ext cx="6120000" cy="1980000"/>
          </a:xfrm>
        </p:spPr>
        <p:txBody>
          <a:bodyPr anchor="b"/>
          <a:lstStyle>
            <a:lvl1pPr algn="l">
              <a:defRPr sz="4000" b="1">
                <a:solidFill>
                  <a:schemeClr val="bg1"/>
                </a:solidFill>
              </a:defRPr>
            </a:lvl1pPr>
          </a:lstStyle>
          <a:p>
            <a:r>
              <a:rPr lang="en-GB" noProof="0"/>
              <a:t>Click to edit</a:t>
            </a:r>
            <a:br>
              <a:rPr lang="en-GB" noProof="0"/>
            </a:br>
            <a:r>
              <a:rPr lang="en-GB" noProof="0"/>
              <a:t>master title style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719556" y="3785955"/>
            <a:ext cx="5475216" cy="540000"/>
          </a:xfrm>
        </p:spPr>
        <p:txBody>
          <a:bodyPr anchor="t"/>
          <a:lstStyle>
            <a:lvl1pPr marL="0" indent="0" algn="l">
              <a:buNone/>
              <a:defRPr sz="14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title style</a:t>
            </a:r>
          </a:p>
        </p:txBody>
      </p:sp>
      <p:sp>
        <p:nvSpPr>
          <p:cNvPr id="7" name="Rectangle 6"/>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8" name="ZoneTexte 7"/>
          <p:cNvSpPr txBox="1"/>
          <p:nvPr userDrawn="1"/>
        </p:nvSpPr>
        <p:spPr>
          <a:xfrm>
            <a:off x="545702" y="-384054"/>
            <a:ext cx="4080298" cy="276999"/>
          </a:xfrm>
          <a:prstGeom prst="rect">
            <a:avLst/>
          </a:prstGeom>
          <a:noFill/>
        </p:spPr>
        <p:txBody>
          <a:bodyPr wrap="square" rtlCol="0">
            <a:spAutoFit/>
          </a:bodyPr>
          <a:lstStyle/>
          <a:p>
            <a:r>
              <a:rPr lang="en-GB" sz="1200" noProof="0"/>
              <a:t>Colour of text</a:t>
            </a:r>
          </a:p>
        </p:txBody>
      </p:sp>
      <p:sp>
        <p:nvSpPr>
          <p:cNvPr id="9" name="Rectangle 8"/>
          <p:cNvSpPr/>
          <p:nvPr userDrawn="1"/>
        </p:nvSpPr>
        <p:spPr>
          <a:xfrm>
            <a:off x="293702"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4543" y="6021827"/>
            <a:ext cx="2705573" cy="371353"/>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9180" y="5767514"/>
            <a:ext cx="2990850" cy="744855"/>
          </a:xfrm>
          <a:prstGeom prst="rect">
            <a:avLst/>
          </a:prstGeom>
        </p:spPr>
      </p:pic>
    </p:spTree>
    <p:extLst>
      <p:ext uri="{BB962C8B-B14F-4D97-AF65-F5344CB8AC3E}">
        <p14:creationId xmlns:p14="http://schemas.microsoft.com/office/powerpoint/2010/main" val="214291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ummary_ColorGradient_WhiteText">
    <p:spTree>
      <p:nvGrpSpPr>
        <p:cNvPr id="1" name=""/>
        <p:cNvGrpSpPr/>
        <p:nvPr/>
      </p:nvGrpSpPr>
      <p:grpSpPr>
        <a:xfrm>
          <a:off x="0" y="0"/>
          <a:ext cx="0" cy="0"/>
          <a:chOff x="0" y="0"/>
          <a:chExt cx="0" cy="0"/>
        </a:xfrm>
      </p:grpSpPr>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19"/>
            <a:ext cx="12192000" cy="6114288"/>
          </a:xfrm>
          <a:prstGeom prst="rect">
            <a:avLst/>
          </a:prstGeom>
        </p:spPr>
      </p:pic>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723106" y="1741479"/>
            <a:ext cx="792000" cy="612000"/>
          </a:xfrm>
        </p:spPr>
        <p:txBody>
          <a:bodyPr anchor="b"/>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01</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EEA1175E-0F15-48A9-ABD1-EF7ADF4CB58E}" type="datetime1">
              <a:rPr lang="en-GB" noProof="0" smtClean="0"/>
              <a:t>18/01/2021</a:t>
            </a:fld>
            <a:endParaRPr lang="en-GB" noProof="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1619250" y="1741479"/>
            <a:ext cx="9851389" cy="609619"/>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Click to edit master text style</a:t>
            </a:r>
          </a:p>
        </p:txBody>
      </p:sp>
      <p:sp>
        <p:nvSpPr>
          <p:cNvPr id="14" name="Espace réservé du texte 2">
            <a:extLst>
              <a:ext uri="{FF2B5EF4-FFF2-40B4-BE49-F238E27FC236}">
                <a16:creationId xmlns:a16="http://schemas.microsoft.com/office/drawing/2014/main" id="{A4F7D656-C6A7-4E40-8463-1DA89AD87874}"/>
              </a:ext>
            </a:extLst>
          </p:cNvPr>
          <p:cNvSpPr>
            <a:spLocks noGrp="1"/>
          </p:cNvSpPr>
          <p:nvPr>
            <p:ph type="body" idx="14" hasCustomPrompt="1"/>
          </p:nvPr>
        </p:nvSpPr>
        <p:spPr>
          <a:xfrm>
            <a:off x="723106" y="2403943"/>
            <a:ext cx="792000" cy="612000"/>
          </a:xfrm>
        </p:spPr>
        <p:txBody>
          <a:bodyPr anchor="b"/>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02</a:t>
            </a:r>
          </a:p>
        </p:txBody>
      </p:sp>
      <p:sp>
        <p:nvSpPr>
          <p:cNvPr id="15" name="Espace réservé du texte 10">
            <a:extLst>
              <a:ext uri="{FF2B5EF4-FFF2-40B4-BE49-F238E27FC236}">
                <a16:creationId xmlns:a16="http://schemas.microsoft.com/office/drawing/2014/main" id="{FCD24ADA-4EC4-4D0D-9A45-04018346B892}"/>
              </a:ext>
            </a:extLst>
          </p:cNvPr>
          <p:cNvSpPr>
            <a:spLocks noGrp="1"/>
          </p:cNvSpPr>
          <p:nvPr>
            <p:ph type="body" sz="quarter" idx="15" hasCustomPrompt="1"/>
          </p:nvPr>
        </p:nvSpPr>
        <p:spPr>
          <a:xfrm>
            <a:off x="1619250" y="2403944"/>
            <a:ext cx="9851389" cy="611523"/>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Click to edit master text style</a:t>
            </a:r>
          </a:p>
        </p:txBody>
      </p:sp>
      <p:sp>
        <p:nvSpPr>
          <p:cNvPr id="16" name="Espace réservé du texte 2">
            <a:extLst>
              <a:ext uri="{FF2B5EF4-FFF2-40B4-BE49-F238E27FC236}">
                <a16:creationId xmlns:a16="http://schemas.microsoft.com/office/drawing/2014/main" id="{1077578B-007D-4CE7-BBC2-92FD4954E069}"/>
              </a:ext>
            </a:extLst>
          </p:cNvPr>
          <p:cNvSpPr>
            <a:spLocks noGrp="1"/>
          </p:cNvSpPr>
          <p:nvPr>
            <p:ph type="body" idx="16" hasCustomPrompt="1"/>
          </p:nvPr>
        </p:nvSpPr>
        <p:spPr>
          <a:xfrm>
            <a:off x="723106" y="3066407"/>
            <a:ext cx="792000" cy="612000"/>
          </a:xfrm>
        </p:spPr>
        <p:txBody>
          <a:bodyPr anchor="b"/>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03</a:t>
            </a:r>
          </a:p>
        </p:txBody>
      </p:sp>
      <p:sp>
        <p:nvSpPr>
          <p:cNvPr id="17" name="Espace réservé du texte 10">
            <a:extLst>
              <a:ext uri="{FF2B5EF4-FFF2-40B4-BE49-F238E27FC236}">
                <a16:creationId xmlns:a16="http://schemas.microsoft.com/office/drawing/2014/main" id="{D9DC529F-0935-48DF-BEAC-4AE83F94E0FC}"/>
              </a:ext>
            </a:extLst>
          </p:cNvPr>
          <p:cNvSpPr>
            <a:spLocks noGrp="1"/>
          </p:cNvSpPr>
          <p:nvPr>
            <p:ph type="body" sz="quarter" idx="17" hasCustomPrompt="1"/>
          </p:nvPr>
        </p:nvSpPr>
        <p:spPr>
          <a:xfrm>
            <a:off x="1619250" y="3066408"/>
            <a:ext cx="9851389" cy="612000"/>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Click to edit master text style</a:t>
            </a:r>
          </a:p>
        </p:txBody>
      </p:sp>
      <p:sp>
        <p:nvSpPr>
          <p:cNvPr id="18" name="Espace réservé du texte 2">
            <a:extLst>
              <a:ext uri="{FF2B5EF4-FFF2-40B4-BE49-F238E27FC236}">
                <a16:creationId xmlns:a16="http://schemas.microsoft.com/office/drawing/2014/main" id="{339BA69C-B1C0-479F-9F80-102E4524E735}"/>
              </a:ext>
            </a:extLst>
          </p:cNvPr>
          <p:cNvSpPr>
            <a:spLocks noGrp="1"/>
          </p:cNvSpPr>
          <p:nvPr>
            <p:ph type="body" idx="18" hasCustomPrompt="1"/>
          </p:nvPr>
        </p:nvSpPr>
        <p:spPr>
          <a:xfrm>
            <a:off x="723106" y="3728871"/>
            <a:ext cx="792000" cy="612000"/>
          </a:xfrm>
        </p:spPr>
        <p:txBody>
          <a:bodyPr anchor="b"/>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04</a:t>
            </a:r>
          </a:p>
        </p:txBody>
      </p:sp>
      <p:sp>
        <p:nvSpPr>
          <p:cNvPr id="19" name="Espace réservé du texte 10">
            <a:extLst>
              <a:ext uri="{FF2B5EF4-FFF2-40B4-BE49-F238E27FC236}">
                <a16:creationId xmlns:a16="http://schemas.microsoft.com/office/drawing/2014/main" id="{DF0D3D75-8DB2-4B18-9B7D-73BAF2D0D5DB}"/>
              </a:ext>
            </a:extLst>
          </p:cNvPr>
          <p:cNvSpPr>
            <a:spLocks noGrp="1"/>
          </p:cNvSpPr>
          <p:nvPr>
            <p:ph type="body" sz="quarter" idx="19" hasCustomPrompt="1"/>
          </p:nvPr>
        </p:nvSpPr>
        <p:spPr>
          <a:xfrm>
            <a:off x="1619250" y="3728872"/>
            <a:ext cx="9851389" cy="611999"/>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Click to edit master text style</a:t>
            </a:r>
          </a:p>
        </p:txBody>
      </p:sp>
      <p:sp>
        <p:nvSpPr>
          <p:cNvPr id="20" name="Espace réservé du texte 2">
            <a:extLst>
              <a:ext uri="{FF2B5EF4-FFF2-40B4-BE49-F238E27FC236}">
                <a16:creationId xmlns:a16="http://schemas.microsoft.com/office/drawing/2014/main" id="{9261F303-D033-4A3A-9F3D-70FE683684C3}"/>
              </a:ext>
            </a:extLst>
          </p:cNvPr>
          <p:cNvSpPr>
            <a:spLocks noGrp="1"/>
          </p:cNvSpPr>
          <p:nvPr>
            <p:ph type="body" idx="20" hasCustomPrompt="1"/>
          </p:nvPr>
        </p:nvSpPr>
        <p:spPr>
          <a:xfrm>
            <a:off x="723106" y="4391335"/>
            <a:ext cx="792000" cy="612000"/>
          </a:xfrm>
        </p:spPr>
        <p:txBody>
          <a:bodyPr anchor="b"/>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05</a:t>
            </a:r>
          </a:p>
        </p:txBody>
      </p:sp>
      <p:sp>
        <p:nvSpPr>
          <p:cNvPr id="21" name="Espace réservé du texte 10">
            <a:extLst>
              <a:ext uri="{FF2B5EF4-FFF2-40B4-BE49-F238E27FC236}">
                <a16:creationId xmlns:a16="http://schemas.microsoft.com/office/drawing/2014/main" id="{E5DDF2DF-5619-4DC5-A488-D73DA10050A5}"/>
              </a:ext>
            </a:extLst>
          </p:cNvPr>
          <p:cNvSpPr>
            <a:spLocks noGrp="1"/>
          </p:cNvSpPr>
          <p:nvPr>
            <p:ph type="body" sz="quarter" idx="21" hasCustomPrompt="1"/>
          </p:nvPr>
        </p:nvSpPr>
        <p:spPr>
          <a:xfrm>
            <a:off x="1619250" y="4391335"/>
            <a:ext cx="9851389" cy="617239"/>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Click to edit master text style</a:t>
            </a:r>
          </a:p>
        </p:txBody>
      </p:sp>
      <p:sp>
        <p:nvSpPr>
          <p:cNvPr id="22" name="Espace réservé du texte 2">
            <a:extLst>
              <a:ext uri="{FF2B5EF4-FFF2-40B4-BE49-F238E27FC236}">
                <a16:creationId xmlns:a16="http://schemas.microsoft.com/office/drawing/2014/main" id="{12FB7891-B5C9-49E2-B6B5-598576E6F4B4}"/>
              </a:ext>
            </a:extLst>
          </p:cNvPr>
          <p:cNvSpPr>
            <a:spLocks noGrp="1"/>
          </p:cNvSpPr>
          <p:nvPr>
            <p:ph type="body" idx="22" hasCustomPrompt="1"/>
          </p:nvPr>
        </p:nvSpPr>
        <p:spPr>
          <a:xfrm>
            <a:off x="723106" y="5053798"/>
            <a:ext cx="792000" cy="612000"/>
          </a:xfrm>
        </p:spPr>
        <p:txBody>
          <a:bodyPr anchor="b"/>
          <a:lstStyle>
            <a:lvl1pPr marL="0" indent="0">
              <a:buNone/>
              <a:defRPr sz="4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06</a:t>
            </a:r>
          </a:p>
        </p:txBody>
      </p:sp>
      <p:sp>
        <p:nvSpPr>
          <p:cNvPr id="23" name="Espace réservé du texte 10">
            <a:extLst>
              <a:ext uri="{FF2B5EF4-FFF2-40B4-BE49-F238E27FC236}">
                <a16:creationId xmlns:a16="http://schemas.microsoft.com/office/drawing/2014/main" id="{38E77CF1-DFAE-450B-87C3-BACBCFD912D6}"/>
              </a:ext>
            </a:extLst>
          </p:cNvPr>
          <p:cNvSpPr>
            <a:spLocks noGrp="1"/>
          </p:cNvSpPr>
          <p:nvPr>
            <p:ph type="body" sz="quarter" idx="23" hasCustomPrompt="1"/>
          </p:nvPr>
        </p:nvSpPr>
        <p:spPr>
          <a:xfrm>
            <a:off x="1619250" y="5053799"/>
            <a:ext cx="9851389" cy="612000"/>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Click to edit master text style</a:t>
            </a:r>
          </a:p>
        </p:txBody>
      </p:sp>
      <p:sp>
        <p:nvSpPr>
          <p:cNvPr id="24" name="ZoneTexte 23"/>
          <p:cNvSpPr txBox="1"/>
          <p:nvPr userDrawn="1"/>
        </p:nvSpPr>
        <p:spPr>
          <a:xfrm>
            <a:off x="252000" y="-384054"/>
            <a:ext cx="4080298" cy="276999"/>
          </a:xfrm>
          <a:prstGeom prst="rect">
            <a:avLst/>
          </a:prstGeom>
          <a:noFill/>
        </p:spPr>
        <p:txBody>
          <a:bodyPr wrap="square" rtlCol="0">
            <a:spAutoFit/>
          </a:bodyPr>
          <a:lstStyle/>
          <a:p>
            <a:r>
              <a:rPr lang="en-GB" sz="1200" noProof="0"/>
              <a:t>Colour of text</a:t>
            </a:r>
          </a:p>
        </p:txBody>
      </p:sp>
      <p:sp>
        <p:nvSpPr>
          <p:cNvPr id="25" name="Rectangle 24"/>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30"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solidFill>
                  <a:schemeClr val="bg1"/>
                </a:solidFill>
              </a:defRPr>
            </a:lvl1pPr>
          </a:lstStyle>
          <a:p>
            <a:r>
              <a:rPr lang="en-GB" noProof="0"/>
              <a:t>Click to edit master title style</a:t>
            </a:r>
          </a:p>
        </p:txBody>
      </p:sp>
    </p:spTree>
    <p:extLst>
      <p:ext uri="{BB962C8B-B14F-4D97-AF65-F5344CB8AC3E}">
        <p14:creationId xmlns:p14="http://schemas.microsoft.com/office/powerpoint/2010/main" val="228669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mmary_LargePhoto_RedText">
    <p:spTree>
      <p:nvGrpSpPr>
        <p:cNvPr id="1" name=""/>
        <p:cNvGrpSpPr/>
        <p:nvPr/>
      </p:nvGrpSpPr>
      <p:grpSpPr>
        <a:xfrm>
          <a:off x="0" y="0"/>
          <a:ext cx="0" cy="0"/>
          <a:chOff x="0" y="0"/>
          <a:chExt cx="0" cy="0"/>
        </a:xfrm>
      </p:grpSpPr>
      <p:sp>
        <p:nvSpPr>
          <p:cNvPr id="29" name="Espace réservé pour une image  2">
            <a:extLst>
              <a:ext uri="{FF2B5EF4-FFF2-40B4-BE49-F238E27FC236}">
                <a16:creationId xmlns:a16="http://schemas.microsoft.com/office/drawing/2014/main" id="{EC36A585-7370-41B5-873A-8B80E3E462EB}"/>
              </a:ext>
            </a:extLst>
          </p:cNvPr>
          <p:cNvSpPr>
            <a:spLocks noGrp="1"/>
          </p:cNvSpPr>
          <p:nvPr>
            <p:ph type="pic" idx="24"/>
          </p:nvPr>
        </p:nvSpPr>
        <p:spPr>
          <a:xfrm>
            <a:off x="0" y="0"/>
            <a:ext cx="12192000" cy="61056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5880707" y="1301230"/>
            <a:ext cx="792000" cy="612000"/>
          </a:xfrm>
        </p:spPr>
        <p:txBody>
          <a:bodyPr anchor="b"/>
          <a:lstStyle>
            <a:lvl1pPr marL="0" indent="0">
              <a:buNone/>
              <a:defRPr sz="4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01</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E8CD19EE-D04F-42D8-8DEE-1ED8ADCC2882}" type="datetime1">
              <a:rPr lang="en-GB" noProof="0" smtClean="0"/>
              <a:t>18/01/2021</a:t>
            </a:fld>
            <a:endParaRPr lang="en-GB" noProof="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741134" y="1301230"/>
            <a:ext cx="4729506" cy="621525"/>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Click to edit master text style</a:t>
            </a:r>
          </a:p>
        </p:txBody>
      </p:sp>
      <p:sp>
        <p:nvSpPr>
          <p:cNvPr id="14" name="Espace réservé du texte 2">
            <a:extLst>
              <a:ext uri="{FF2B5EF4-FFF2-40B4-BE49-F238E27FC236}">
                <a16:creationId xmlns:a16="http://schemas.microsoft.com/office/drawing/2014/main" id="{A4F7D656-C6A7-4E40-8463-1DA89AD87874}"/>
              </a:ext>
            </a:extLst>
          </p:cNvPr>
          <p:cNvSpPr>
            <a:spLocks noGrp="1"/>
          </p:cNvSpPr>
          <p:nvPr>
            <p:ph type="body" idx="14" hasCustomPrompt="1"/>
          </p:nvPr>
        </p:nvSpPr>
        <p:spPr>
          <a:xfrm>
            <a:off x="5880707" y="1925594"/>
            <a:ext cx="792000" cy="612000"/>
          </a:xfrm>
        </p:spPr>
        <p:txBody>
          <a:bodyPr anchor="b"/>
          <a:lstStyle>
            <a:lvl1pPr marL="0" indent="0">
              <a:buNone/>
              <a:defRPr sz="4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02</a:t>
            </a:r>
          </a:p>
        </p:txBody>
      </p:sp>
      <p:sp>
        <p:nvSpPr>
          <p:cNvPr id="15" name="Espace réservé du texte 10">
            <a:extLst>
              <a:ext uri="{FF2B5EF4-FFF2-40B4-BE49-F238E27FC236}">
                <a16:creationId xmlns:a16="http://schemas.microsoft.com/office/drawing/2014/main" id="{FCD24ADA-4EC4-4D0D-9A45-04018346B892}"/>
              </a:ext>
            </a:extLst>
          </p:cNvPr>
          <p:cNvSpPr>
            <a:spLocks noGrp="1"/>
          </p:cNvSpPr>
          <p:nvPr>
            <p:ph type="body" sz="quarter" idx="15" hasCustomPrompt="1"/>
          </p:nvPr>
        </p:nvSpPr>
        <p:spPr>
          <a:xfrm>
            <a:off x="6741134" y="1922755"/>
            <a:ext cx="4729506" cy="621984"/>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Click to edit master text style</a:t>
            </a:r>
          </a:p>
        </p:txBody>
      </p:sp>
      <p:sp>
        <p:nvSpPr>
          <p:cNvPr id="16" name="Espace réservé du texte 2">
            <a:extLst>
              <a:ext uri="{FF2B5EF4-FFF2-40B4-BE49-F238E27FC236}">
                <a16:creationId xmlns:a16="http://schemas.microsoft.com/office/drawing/2014/main" id="{1077578B-007D-4CE7-BBC2-92FD4954E069}"/>
              </a:ext>
            </a:extLst>
          </p:cNvPr>
          <p:cNvSpPr>
            <a:spLocks noGrp="1"/>
          </p:cNvSpPr>
          <p:nvPr>
            <p:ph type="body" idx="16" hasCustomPrompt="1"/>
          </p:nvPr>
        </p:nvSpPr>
        <p:spPr>
          <a:xfrm>
            <a:off x="5880707" y="2549958"/>
            <a:ext cx="792000" cy="612000"/>
          </a:xfrm>
        </p:spPr>
        <p:txBody>
          <a:bodyPr anchor="b"/>
          <a:lstStyle>
            <a:lvl1pPr marL="0" indent="0">
              <a:buNone/>
              <a:defRPr sz="4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03</a:t>
            </a:r>
          </a:p>
        </p:txBody>
      </p:sp>
      <p:sp>
        <p:nvSpPr>
          <p:cNvPr id="17" name="Espace réservé du texte 10">
            <a:extLst>
              <a:ext uri="{FF2B5EF4-FFF2-40B4-BE49-F238E27FC236}">
                <a16:creationId xmlns:a16="http://schemas.microsoft.com/office/drawing/2014/main" id="{D9DC529F-0935-48DF-BEAC-4AE83F94E0FC}"/>
              </a:ext>
            </a:extLst>
          </p:cNvPr>
          <p:cNvSpPr>
            <a:spLocks noGrp="1"/>
          </p:cNvSpPr>
          <p:nvPr>
            <p:ph type="body" sz="quarter" idx="17" hasCustomPrompt="1"/>
          </p:nvPr>
        </p:nvSpPr>
        <p:spPr>
          <a:xfrm>
            <a:off x="6741134" y="2544740"/>
            <a:ext cx="4729506" cy="621982"/>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Click to edit master text style</a:t>
            </a:r>
          </a:p>
        </p:txBody>
      </p:sp>
      <p:sp>
        <p:nvSpPr>
          <p:cNvPr id="18" name="Espace réservé du texte 2">
            <a:extLst>
              <a:ext uri="{FF2B5EF4-FFF2-40B4-BE49-F238E27FC236}">
                <a16:creationId xmlns:a16="http://schemas.microsoft.com/office/drawing/2014/main" id="{339BA69C-B1C0-479F-9F80-102E4524E735}"/>
              </a:ext>
            </a:extLst>
          </p:cNvPr>
          <p:cNvSpPr>
            <a:spLocks noGrp="1"/>
          </p:cNvSpPr>
          <p:nvPr>
            <p:ph type="body" idx="18" hasCustomPrompt="1"/>
          </p:nvPr>
        </p:nvSpPr>
        <p:spPr>
          <a:xfrm>
            <a:off x="5880707" y="3174322"/>
            <a:ext cx="792000" cy="612000"/>
          </a:xfrm>
        </p:spPr>
        <p:txBody>
          <a:bodyPr anchor="b"/>
          <a:lstStyle>
            <a:lvl1pPr marL="0" indent="0">
              <a:buNone/>
              <a:defRPr sz="4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04</a:t>
            </a:r>
          </a:p>
        </p:txBody>
      </p:sp>
      <p:sp>
        <p:nvSpPr>
          <p:cNvPr id="19" name="Espace réservé du texte 10">
            <a:extLst>
              <a:ext uri="{FF2B5EF4-FFF2-40B4-BE49-F238E27FC236}">
                <a16:creationId xmlns:a16="http://schemas.microsoft.com/office/drawing/2014/main" id="{DF0D3D75-8DB2-4B18-9B7D-73BAF2D0D5DB}"/>
              </a:ext>
            </a:extLst>
          </p:cNvPr>
          <p:cNvSpPr>
            <a:spLocks noGrp="1"/>
          </p:cNvSpPr>
          <p:nvPr>
            <p:ph type="body" sz="quarter" idx="19" hasCustomPrompt="1"/>
          </p:nvPr>
        </p:nvSpPr>
        <p:spPr>
          <a:xfrm>
            <a:off x="6741134" y="3174323"/>
            <a:ext cx="4729506" cy="614382"/>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Click to edit master text style</a:t>
            </a:r>
          </a:p>
        </p:txBody>
      </p:sp>
      <p:sp>
        <p:nvSpPr>
          <p:cNvPr id="20" name="Espace réservé du texte 2">
            <a:extLst>
              <a:ext uri="{FF2B5EF4-FFF2-40B4-BE49-F238E27FC236}">
                <a16:creationId xmlns:a16="http://schemas.microsoft.com/office/drawing/2014/main" id="{9261F303-D033-4A3A-9F3D-70FE683684C3}"/>
              </a:ext>
            </a:extLst>
          </p:cNvPr>
          <p:cNvSpPr>
            <a:spLocks noGrp="1"/>
          </p:cNvSpPr>
          <p:nvPr>
            <p:ph type="body" idx="20" hasCustomPrompt="1"/>
          </p:nvPr>
        </p:nvSpPr>
        <p:spPr>
          <a:xfrm>
            <a:off x="5880707" y="3798686"/>
            <a:ext cx="792000" cy="612000"/>
          </a:xfrm>
        </p:spPr>
        <p:txBody>
          <a:bodyPr anchor="b"/>
          <a:lstStyle>
            <a:lvl1pPr marL="0" indent="0">
              <a:buNone/>
              <a:defRPr sz="4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05</a:t>
            </a:r>
          </a:p>
        </p:txBody>
      </p:sp>
      <p:sp>
        <p:nvSpPr>
          <p:cNvPr id="21" name="Espace réservé du texte 10">
            <a:extLst>
              <a:ext uri="{FF2B5EF4-FFF2-40B4-BE49-F238E27FC236}">
                <a16:creationId xmlns:a16="http://schemas.microsoft.com/office/drawing/2014/main" id="{E5DDF2DF-5619-4DC5-A488-D73DA10050A5}"/>
              </a:ext>
            </a:extLst>
          </p:cNvPr>
          <p:cNvSpPr>
            <a:spLocks noGrp="1"/>
          </p:cNvSpPr>
          <p:nvPr>
            <p:ph type="body" sz="quarter" idx="21" hasCustomPrompt="1"/>
          </p:nvPr>
        </p:nvSpPr>
        <p:spPr>
          <a:xfrm>
            <a:off x="6741134" y="3796306"/>
            <a:ext cx="4729506" cy="614381"/>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Click to edit master text style</a:t>
            </a:r>
          </a:p>
        </p:txBody>
      </p:sp>
      <p:sp>
        <p:nvSpPr>
          <p:cNvPr id="22" name="Espace réservé du texte 2">
            <a:extLst>
              <a:ext uri="{FF2B5EF4-FFF2-40B4-BE49-F238E27FC236}">
                <a16:creationId xmlns:a16="http://schemas.microsoft.com/office/drawing/2014/main" id="{12FB7891-B5C9-49E2-B6B5-598576E6F4B4}"/>
              </a:ext>
            </a:extLst>
          </p:cNvPr>
          <p:cNvSpPr>
            <a:spLocks noGrp="1"/>
          </p:cNvSpPr>
          <p:nvPr>
            <p:ph type="body" idx="22" hasCustomPrompt="1"/>
          </p:nvPr>
        </p:nvSpPr>
        <p:spPr>
          <a:xfrm>
            <a:off x="5880707" y="4423049"/>
            <a:ext cx="792000" cy="612000"/>
          </a:xfrm>
        </p:spPr>
        <p:txBody>
          <a:bodyPr anchor="b"/>
          <a:lstStyle>
            <a:lvl1pPr marL="0" indent="0">
              <a:buNone/>
              <a:defRPr sz="4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06</a:t>
            </a:r>
          </a:p>
        </p:txBody>
      </p:sp>
      <p:sp>
        <p:nvSpPr>
          <p:cNvPr id="23" name="Espace réservé du texte 10">
            <a:extLst>
              <a:ext uri="{FF2B5EF4-FFF2-40B4-BE49-F238E27FC236}">
                <a16:creationId xmlns:a16="http://schemas.microsoft.com/office/drawing/2014/main" id="{38E77CF1-DFAE-450B-87C3-BACBCFD912D6}"/>
              </a:ext>
            </a:extLst>
          </p:cNvPr>
          <p:cNvSpPr>
            <a:spLocks noGrp="1"/>
          </p:cNvSpPr>
          <p:nvPr>
            <p:ph type="body" sz="quarter" idx="23" hasCustomPrompt="1"/>
          </p:nvPr>
        </p:nvSpPr>
        <p:spPr>
          <a:xfrm>
            <a:off x="6741134" y="4418289"/>
            <a:ext cx="4729506" cy="614380"/>
          </a:xfrm>
        </p:spPr>
        <p:txBody>
          <a:bodyPr anchor="ctr" anchorCtr="0"/>
          <a:lstStyle>
            <a:lvl1pPr marL="0" indent="0">
              <a:buNone/>
              <a:defRPr sz="15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Click to edit master text style</a:t>
            </a:r>
          </a:p>
        </p:txBody>
      </p:sp>
      <p:sp>
        <p:nvSpPr>
          <p:cNvPr id="24" name="Rectangle 23"/>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25" name="ZoneTexte 24"/>
          <p:cNvSpPr txBox="1"/>
          <p:nvPr userDrawn="1"/>
        </p:nvSpPr>
        <p:spPr>
          <a:xfrm>
            <a:off x="841708" y="-384054"/>
            <a:ext cx="4080298" cy="276999"/>
          </a:xfrm>
          <a:prstGeom prst="rect">
            <a:avLst/>
          </a:prstGeom>
          <a:noFill/>
        </p:spPr>
        <p:txBody>
          <a:bodyPr wrap="square" rtlCol="0">
            <a:spAutoFit/>
          </a:bodyPr>
          <a:lstStyle/>
          <a:p>
            <a:r>
              <a:rPr lang="en-GB" sz="1200" noProof="0"/>
              <a:t>Colour of texts</a:t>
            </a:r>
          </a:p>
        </p:txBody>
      </p:sp>
      <p:sp>
        <p:nvSpPr>
          <p:cNvPr id="26" name="Rectangle 25"/>
          <p:cNvSpPr/>
          <p:nvPr userDrawn="1"/>
        </p:nvSpPr>
        <p:spPr>
          <a:xfrm>
            <a:off x="293702"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27" name="Rectangle 26"/>
          <p:cNvSpPr/>
          <p:nvPr userDrawn="1"/>
        </p:nvSpPr>
        <p:spPr>
          <a:xfrm>
            <a:off x="593137"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38"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a:t>Click to edit master title style</a:t>
            </a:r>
          </a:p>
        </p:txBody>
      </p:sp>
    </p:spTree>
    <p:extLst>
      <p:ext uri="{BB962C8B-B14F-4D97-AF65-F5344CB8AC3E}">
        <p14:creationId xmlns:p14="http://schemas.microsoft.com/office/powerpoint/2010/main" val="341846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ummary_SmallPhoto_RedText">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30AA050E-FAE8-4DD9-8FEA-A4C833BC5D92}" type="datetime1">
              <a:rPr lang="en-GB" noProof="0" smtClean="0"/>
              <a:t>18/01/2021</a:t>
            </a:fld>
            <a:endParaRPr lang="en-GB" noProof="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719136" y="1826419"/>
            <a:ext cx="5674685" cy="524679"/>
          </a:xfrm>
        </p:spPr>
        <p:txBody>
          <a:bodyPr anchor="ctr" anchorCtr="0"/>
          <a:lstStyle>
            <a:lvl1pPr marL="0" indent="0">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Click to edit master text style</a:t>
            </a:r>
          </a:p>
        </p:txBody>
      </p:sp>
      <p:sp>
        <p:nvSpPr>
          <p:cNvPr id="15" name="Espace réservé du texte 10">
            <a:extLst>
              <a:ext uri="{FF2B5EF4-FFF2-40B4-BE49-F238E27FC236}">
                <a16:creationId xmlns:a16="http://schemas.microsoft.com/office/drawing/2014/main" id="{FCD24ADA-4EC4-4D0D-9A45-04018346B892}"/>
              </a:ext>
            </a:extLst>
          </p:cNvPr>
          <p:cNvSpPr>
            <a:spLocks noGrp="1"/>
          </p:cNvSpPr>
          <p:nvPr>
            <p:ph type="body" sz="quarter" idx="15" hasCustomPrompt="1"/>
          </p:nvPr>
        </p:nvSpPr>
        <p:spPr>
          <a:xfrm>
            <a:off x="719136" y="2490788"/>
            <a:ext cx="5674685" cy="524679"/>
          </a:xfrm>
        </p:spPr>
        <p:txBody>
          <a:bodyPr anchor="ctr" anchorCtr="0"/>
          <a:lstStyle>
            <a:lvl1pPr marL="0" indent="0">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Click to edit master text style</a:t>
            </a:r>
          </a:p>
        </p:txBody>
      </p:sp>
      <p:sp>
        <p:nvSpPr>
          <p:cNvPr id="17" name="Espace réservé du texte 10">
            <a:extLst>
              <a:ext uri="{FF2B5EF4-FFF2-40B4-BE49-F238E27FC236}">
                <a16:creationId xmlns:a16="http://schemas.microsoft.com/office/drawing/2014/main" id="{D9DC529F-0935-48DF-BEAC-4AE83F94E0FC}"/>
              </a:ext>
            </a:extLst>
          </p:cNvPr>
          <p:cNvSpPr>
            <a:spLocks noGrp="1"/>
          </p:cNvSpPr>
          <p:nvPr>
            <p:ph type="body" sz="quarter" idx="17" hasCustomPrompt="1"/>
          </p:nvPr>
        </p:nvSpPr>
        <p:spPr>
          <a:xfrm>
            <a:off x="719136" y="3155157"/>
            <a:ext cx="5674685" cy="524679"/>
          </a:xfrm>
        </p:spPr>
        <p:txBody>
          <a:bodyPr anchor="ctr" anchorCtr="0"/>
          <a:lstStyle>
            <a:lvl1pPr marL="0" indent="0">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Click to edit master text style</a:t>
            </a:r>
          </a:p>
        </p:txBody>
      </p:sp>
      <p:sp>
        <p:nvSpPr>
          <p:cNvPr id="19" name="Espace réservé du texte 10">
            <a:extLst>
              <a:ext uri="{FF2B5EF4-FFF2-40B4-BE49-F238E27FC236}">
                <a16:creationId xmlns:a16="http://schemas.microsoft.com/office/drawing/2014/main" id="{DF0D3D75-8DB2-4B18-9B7D-73BAF2D0D5DB}"/>
              </a:ext>
            </a:extLst>
          </p:cNvPr>
          <p:cNvSpPr>
            <a:spLocks noGrp="1"/>
          </p:cNvSpPr>
          <p:nvPr>
            <p:ph type="body" sz="quarter" idx="19" hasCustomPrompt="1"/>
          </p:nvPr>
        </p:nvSpPr>
        <p:spPr>
          <a:xfrm>
            <a:off x="719136" y="3819526"/>
            <a:ext cx="5674685" cy="524679"/>
          </a:xfrm>
        </p:spPr>
        <p:txBody>
          <a:bodyPr anchor="ctr" anchorCtr="0"/>
          <a:lstStyle>
            <a:lvl1pPr marL="0" indent="0">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Click to edit master text style</a:t>
            </a:r>
          </a:p>
        </p:txBody>
      </p:sp>
      <p:sp>
        <p:nvSpPr>
          <p:cNvPr id="21" name="Espace réservé du texte 10">
            <a:extLst>
              <a:ext uri="{FF2B5EF4-FFF2-40B4-BE49-F238E27FC236}">
                <a16:creationId xmlns:a16="http://schemas.microsoft.com/office/drawing/2014/main" id="{E5DDF2DF-5619-4DC5-A488-D73DA10050A5}"/>
              </a:ext>
            </a:extLst>
          </p:cNvPr>
          <p:cNvSpPr>
            <a:spLocks noGrp="1"/>
          </p:cNvSpPr>
          <p:nvPr>
            <p:ph type="body" sz="quarter" idx="21" hasCustomPrompt="1"/>
          </p:nvPr>
        </p:nvSpPr>
        <p:spPr>
          <a:xfrm>
            <a:off x="719136" y="4483895"/>
            <a:ext cx="5674685" cy="524679"/>
          </a:xfrm>
        </p:spPr>
        <p:txBody>
          <a:bodyPr anchor="ctr" anchorCtr="0"/>
          <a:lstStyle>
            <a:lvl1pPr marL="0" indent="0">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Click to edit master text style</a:t>
            </a:r>
          </a:p>
        </p:txBody>
      </p:sp>
      <p:sp>
        <p:nvSpPr>
          <p:cNvPr id="23" name="Espace réservé du texte 10">
            <a:extLst>
              <a:ext uri="{FF2B5EF4-FFF2-40B4-BE49-F238E27FC236}">
                <a16:creationId xmlns:a16="http://schemas.microsoft.com/office/drawing/2014/main" id="{38E77CF1-DFAE-450B-87C3-BACBCFD912D6}"/>
              </a:ext>
            </a:extLst>
          </p:cNvPr>
          <p:cNvSpPr>
            <a:spLocks noGrp="1"/>
          </p:cNvSpPr>
          <p:nvPr>
            <p:ph type="body" sz="quarter" idx="23" hasCustomPrompt="1"/>
          </p:nvPr>
        </p:nvSpPr>
        <p:spPr>
          <a:xfrm>
            <a:off x="719136" y="5148262"/>
            <a:ext cx="5674685" cy="524679"/>
          </a:xfrm>
        </p:spPr>
        <p:txBody>
          <a:bodyPr anchor="ctr" anchorCtr="0"/>
          <a:lstStyle>
            <a:lvl1pPr marL="0" indent="0">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Click to edit master text style</a:t>
            </a:r>
          </a:p>
        </p:txBody>
      </p:sp>
      <p:sp>
        <p:nvSpPr>
          <p:cNvPr id="24" name="Espace réservé pour une image  2">
            <a:extLst>
              <a:ext uri="{FF2B5EF4-FFF2-40B4-BE49-F238E27FC236}">
                <a16:creationId xmlns:a16="http://schemas.microsoft.com/office/drawing/2014/main" id="{6308D7D9-6833-45E5-89E1-E5B5B2F4792C}"/>
              </a:ext>
            </a:extLst>
          </p:cNvPr>
          <p:cNvSpPr>
            <a:spLocks noGrp="1"/>
          </p:cNvSpPr>
          <p:nvPr>
            <p:ph type="pic" idx="24"/>
          </p:nvPr>
        </p:nvSpPr>
        <p:spPr>
          <a:xfrm>
            <a:off x="6788894" y="1410981"/>
            <a:ext cx="4680000" cy="4680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13" name="Rectangle 12"/>
          <p:cNvSpPr/>
          <p:nvPr userDrawn="1"/>
        </p:nvSpPr>
        <p:spPr>
          <a:xfrm>
            <a:off x="-1"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4" name="ZoneTexte 13"/>
          <p:cNvSpPr txBox="1"/>
          <p:nvPr userDrawn="1"/>
        </p:nvSpPr>
        <p:spPr>
          <a:xfrm>
            <a:off x="545702" y="-384054"/>
            <a:ext cx="4080298" cy="276999"/>
          </a:xfrm>
          <a:prstGeom prst="rect">
            <a:avLst/>
          </a:prstGeom>
          <a:noFill/>
        </p:spPr>
        <p:txBody>
          <a:bodyPr wrap="square" rtlCol="0">
            <a:spAutoFit/>
          </a:bodyPr>
          <a:lstStyle/>
          <a:p>
            <a:r>
              <a:rPr lang="en-GB" sz="1200" noProof="0"/>
              <a:t>Colour of texts</a:t>
            </a:r>
          </a:p>
        </p:txBody>
      </p:sp>
      <p:sp>
        <p:nvSpPr>
          <p:cNvPr id="16" name="Rectangle 15"/>
          <p:cNvSpPr/>
          <p:nvPr userDrawn="1"/>
        </p:nvSpPr>
        <p:spPr>
          <a:xfrm>
            <a:off x="293702"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26"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719137" y="30480"/>
            <a:ext cx="10751503" cy="936000"/>
          </a:xfrm>
        </p:spPr>
        <p:txBody>
          <a:bodyPr anchor="b"/>
          <a:lstStyle>
            <a:lvl1pPr>
              <a:defRPr baseline="0"/>
            </a:lvl1pPr>
          </a:lstStyle>
          <a:p>
            <a:r>
              <a:rPr lang="en-GB" noProof="0"/>
              <a:t>Click to edit master title style</a:t>
            </a:r>
          </a:p>
        </p:txBody>
      </p:sp>
    </p:spTree>
    <p:extLst>
      <p:ext uri="{BB962C8B-B14F-4D97-AF65-F5344CB8AC3E}">
        <p14:creationId xmlns:p14="http://schemas.microsoft.com/office/powerpoint/2010/main" val="314695172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FirstSeparator_ColorGradi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6618979" y="1116000"/>
            <a:ext cx="2880000" cy="1620000"/>
          </a:xfrm>
        </p:spPr>
        <p:txBody>
          <a:bodyPr anchor="ctr"/>
          <a:lstStyle>
            <a:lvl1pPr>
              <a:defRPr sz="13500" b="1">
                <a:solidFill>
                  <a:schemeClr val="tx2"/>
                </a:solidFill>
              </a:defRPr>
            </a:lvl1pPr>
          </a:lstStyle>
          <a:p>
            <a:r>
              <a:rPr lang="en-GB" noProof="0"/>
              <a:t>NN</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lstStyle>
            <a:lvl1pPr marL="0" indent="0">
              <a:spcBef>
                <a:spcPts val="0"/>
              </a:spcBef>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a:t>
            </a:r>
          </a:p>
          <a:p>
            <a:pPr lvl="0"/>
            <a:r>
              <a:rPr lang="en-GB" noProof="0"/>
              <a:t>master title style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356FA729-AEC8-4483-ACC8-6CCC53672EC4}" type="datetime1">
              <a:rPr lang="en-GB" noProof="0" smtClean="0"/>
              <a:t>18/01/2021</a:t>
            </a:fld>
            <a:endParaRPr lang="en-GB" noProof="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all" baseline="0">
                <a:solidFill>
                  <a:schemeClr val="tx2"/>
                </a:solidFill>
              </a:defRPr>
            </a:lvl1pPr>
          </a:lstStyle>
          <a:p>
            <a:pPr lvl="0"/>
            <a:r>
              <a:rPr lang="en-GB" noProof="0"/>
              <a:t>Click to edit master text style</a:t>
            </a:r>
          </a:p>
        </p:txBody>
      </p:sp>
      <p:sp>
        <p:nvSpPr>
          <p:cNvPr id="10" name="ZoneTexte 9"/>
          <p:cNvSpPr txBox="1"/>
          <p:nvPr userDrawn="1"/>
        </p:nvSpPr>
        <p:spPr>
          <a:xfrm>
            <a:off x="252000" y="-384054"/>
            <a:ext cx="4080298" cy="276999"/>
          </a:xfrm>
          <a:prstGeom prst="rect">
            <a:avLst/>
          </a:prstGeom>
          <a:noFill/>
        </p:spPr>
        <p:txBody>
          <a:bodyPr wrap="square" rtlCol="0">
            <a:spAutoFit/>
          </a:bodyPr>
          <a:lstStyle/>
          <a:p>
            <a:r>
              <a:rPr lang="en-GB" sz="1200" noProof="0"/>
              <a:t>Colour of number</a:t>
            </a:r>
          </a:p>
        </p:txBody>
      </p:sp>
      <p:sp>
        <p:nvSpPr>
          <p:cNvPr id="12" name="Rectangle 11"/>
          <p:cNvSpPr/>
          <p:nvPr userDrawn="1"/>
        </p:nvSpPr>
        <p:spPr>
          <a:xfrm>
            <a:off x="0" y="-374907"/>
            <a:ext cx="252000" cy="25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8" name="Rectangle 17"/>
          <p:cNvSpPr/>
          <p:nvPr userDrawn="1"/>
        </p:nvSpPr>
        <p:spPr>
          <a:xfrm>
            <a:off x="0" y="-1297"/>
            <a:ext cx="6089904" cy="6114312"/>
          </a:xfrm>
          <a:prstGeom prst="rect">
            <a:avLst/>
          </a:prstGeom>
          <a:gradFill flip="none" rotWithShape="1">
            <a:gsLst>
              <a:gs pos="50000">
                <a:schemeClr val="tx2"/>
              </a:gs>
              <a:gs pos="100000">
                <a:schemeClr val="bg2"/>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Tree>
    <p:extLst>
      <p:ext uri="{BB962C8B-B14F-4D97-AF65-F5344CB8AC3E}">
        <p14:creationId xmlns:p14="http://schemas.microsoft.com/office/powerpoint/2010/main" val="147284912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ondSeparator_ColorGradi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6618979" y="1116000"/>
            <a:ext cx="2880000" cy="1620000"/>
          </a:xfrm>
        </p:spPr>
        <p:txBody>
          <a:bodyPr anchor="ctr"/>
          <a:lstStyle>
            <a:lvl1pPr>
              <a:defRPr sz="13500" b="1">
                <a:solidFill>
                  <a:srgbClr val="8D1D82"/>
                </a:solidFill>
              </a:defRPr>
            </a:lvl1pPr>
          </a:lstStyle>
          <a:p>
            <a:r>
              <a:rPr lang="en-GB" noProof="0"/>
              <a:t>NN</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lstStyle>
            <a:lvl1pPr marL="0" indent="0">
              <a:spcBef>
                <a:spcPts val="0"/>
              </a:spcBef>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a:t>
            </a:r>
          </a:p>
          <a:p>
            <a:pPr lvl="0"/>
            <a:r>
              <a:rPr lang="en-GB" noProof="0"/>
              <a:t>master title style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56412C5B-65D3-4141-AF66-340E5A2C2BB3}" type="datetime1">
              <a:rPr lang="en-GB" noProof="0" smtClean="0"/>
              <a:t>18/01/2021</a:t>
            </a:fld>
            <a:endParaRPr lang="en-GB" noProof="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all" baseline="0">
                <a:solidFill>
                  <a:schemeClr val="tx2"/>
                </a:solidFill>
              </a:defRPr>
            </a:lvl1pPr>
          </a:lstStyle>
          <a:p>
            <a:pPr lvl="0"/>
            <a:r>
              <a:rPr lang="en-GB" noProof="0"/>
              <a:t>Click to edit master text style</a:t>
            </a:r>
          </a:p>
        </p:txBody>
      </p:sp>
      <p:sp>
        <p:nvSpPr>
          <p:cNvPr id="12" name="ZoneTexte 11"/>
          <p:cNvSpPr txBox="1"/>
          <p:nvPr userDrawn="1"/>
        </p:nvSpPr>
        <p:spPr>
          <a:xfrm>
            <a:off x="252000" y="-384054"/>
            <a:ext cx="4080298" cy="276999"/>
          </a:xfrm>
          <a:prstGeom prst="rect">
            <a:avLst/>
          </a:prstGeom>
          <a:noFill/>
        </p:spPr>
        <p:txBody>
          <a:bodyPr wrap="square" rtlCol="0">
            <a:spAutoFit/>
          </a:bodyPr>
          <a:lstStyle/>
          <a:p>
            <a:r>
              <a:rPr lang="en-GB" sz="1200" noProof="0"/>
              <a:t>Colour of number</a:t>
            </a:r>
          </a:p>
        </p:txBody>
      </p:sp>
      <p:sp>
        <p:nvSpPr>
          <p:cNvPr id="14" name="Rectangle 13"/>
          <p:cNvSpPr/>
          <p:nvPr userDrawn="1"/>
        </p:nvSpPr>
        <p:spPr>
          <a:xfrm>
            <a:off x="0" y="-374907"/>
            <a:ext cx="252000" cy="252000"/>
          </a:xfrm>
          <a:prstGeom prst="rect">
            <a:avLst/>
          </a:prstGeom>
          <a:solidFill>
            <a:srgbClr val="8C1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6" name="Rectangle 15"/>
          <p:cNvSpPr/>
          <p:nvPr userDrawn="1"/>
        </p:nvSpPr>
        <p:spPr>
          <a:xfrm>
            <a:off x="0" y="-1"/>
            <a:ext cx="6090168" cy="6113016"/>
          </a:xfrm>
          <a:prstGeom prst="rect">
            <a:avLst/>
          </a:prstGeom>
          <a:gradFill flip="none" rotWithShape="1">
            <a:gsLst>
              <a:gs pos="50000">
                <a:srgbClr val="8D1D82"/>
              </a:gs>
              <a:gs pos="100000">
                <a:srgbClr val="EA5599"/>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Tree>
    <p:extLst>
      <p:ext uri="{BB962C8B-B14F-4D97-AF65-F5344CB8AC3E}">
        <p14:creationId xmlns:p14="http://schemas.microsoft.com/office/powerpoint/2010/main" val="26807756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hirdSeparator_ColorGradi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6618979" y="1116000"/>
            <a:ext cx="2880000" cy="1620000"/>
          </a:xfrm>
        </p:spPr>
        <p:txBody>
          <a:bodyPr anchor="ctr"/>
          <a:lstStyle>
            <a:lvl1pPr>
              <a:defRPr sz="13500" b="1">
                <a:solidFill>
                  <a:srgbClr val="00A188"/>
                </a:solidFill>
              </a:defRPr>
            </a:lvl1pPr>
          </a:lstStyle>
          <a:p>
            <a:r>
              <a:rPr lang="en-GB" noProof="0"/>
              <a:t>NN</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lstStyle>
            <a:lvl1pPr marL="0" indent="0">
              <a:spcBef>
                <a:spcPts val="0"/>
              </a:spcBef>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a:t>
            </a:r>
          </a:p>
          <a:p>
            <a:pPr lvl="0"/>
            <a:r>
              <a:rPr lang="en-GB" noProof="0"/>
              <a:t>master title style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lvl1pPr>
              <a:defRPr>
                <a:solidFill>
                  <a:schemeClr val="tx1"/>
                </a:solidFill>
              </a:defRPr>
            </a:lvl1pPr>
          </a:lstStyle>
          <a:p>
            <a:fld id="{42BEA87E-2522-464A-94FB-37C91BBEFEA8}" type="datetime1">
              <a:rPr lang="en-GB" noProof="0" smtClean="0"/>
              <a:t>18/01/2021</a:t>
            </a:fld>
            <a:endParaRPr lang="en-GB" noProof="0"/>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lvl1pPr>
              <a:defRPr>
                <a:solidFill>
                  <a:schemeClr val="tx1"/>
                </a:solidFill>
              </a:defRPr>
            </a:lvl1pPr>
          </a:lstStyle>
          <a:p>
            <a:r>
              <a:rPr lang="en-GB" noProof="0"/>
              <a:t>Title of the presentation</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en-GB" noProof="0" smtClean="0"/>
              <a:pPr/>
              <a:t>‹#›</a:t>
            </a:fld>
            <a:endParaRPr lang="en-GB" noProof="0"/>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all" baseline="0">
                <a:solidFill>
                  <a:schemeClr val="tx2"/>
                </a:solidFill>
              </a:defRPr>
            </a:lvl1pPr>
          </a:lstStyle>
          <a:p>
            <a:pPr lvl="0"/>
            <a:r>
              <a:rPr lang="en-GB" noProof="0"/>
              <a:t>Click to edit master text style</a:t>
            </a:r>
          </a:p>
        </p:txBody>
      </p:sp>
      <p:sp>
        <p:nvSpPr>
          <p:cNvPr id="10" name="ZoneTexte 9"/>
          <p:cNvSpPr txBox="1"/>
          <p:nvPr userDrawn="1"/>
        </p:nvSpPr>
        <p:spPr>
          <a:xfrm>
            <a:off x="252000" y="-384054"/>
            <a:ext cx="4080298" cy="276999"/>
          </a:xfrm>
          <a:prstGeom prst="rect">
            <a:avLst/>
          </a:prstGeom>
          <a:noFill/>
        </p:spPr>
        <p:txBody>
          <a:bodyPr wrap="square" rtlCol="0">
            <a:spAutoFit/>
          </a:bodyPr>
          <a:lstStyle/>
          <a:p>
            <a:r>
              <a:rPr lang="en-GB" sz="1200" noProof="0"/>
              <a:t>Colour of number</a:t>
            </a:r>
          </a:p>
        </p:txBody>
      </p:sp>
      <p:sp>
        <p:nvSpPr>
          <p:cNvPr id="12" name="Rectangle 11"/>
          <p:cNvSpPr/>
          <p:nvPr userDrawn="1"/>
        </p:nvSpPr>
        <p:spPr>
          <a:xfrm>
            <a:off x="0" y="-374907"/>
            <a:ext cx="252000" cy="252000"/>
          </a:xfrm>
          <a:prstGeom prst="rect">
            <a:avLst/>
          </a:prstGeom>
          <a:solidFill>
            <a:srgbClr val="00A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5" name="Rectangle 14"/>
          <p:cNvSpPr/>
          <p:nvPr userDrawn="1"/>
        </p:nvSpPr>
        <p:spPr>
          <a:xfrm>
            <a:off x="0" y="-1"/>
            <a:ext cx="6090168" cy="6120962"/>
          </a:xfrm>
          <a:prstGeom prst="rect">
            <a:avLst/>
          </a:prstGeom>
          <a:gradFill flip="none" rotWithShape="1">
            <a:gsLst>
              <a:gs pos="50000">
                <a:srgbClr val="00A188"/>
              </a:gs>
              <a:gs pos="100000">
                <a:srgbClr val="95C11F"/>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Tree>
    <p:extLst>
      <p:ext uri="{BB962C8B-B14F-4D97-AF65-F5344CB8AC3E}">
        <p14:creationId xmlns:p14="http://schemas.microsoft.com/office/powerpoint/2010/main" val="15474769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719137" y="349140"/>
            <a:ext cx="10751504" cy="936000"/>
          </a:xfrm>
          <a:prstGeom prst="rect">
            <a:avLst/>
          </a:prstGeom>
        </p:spPr>
        <p:txBody>
          <a:bodyPr vert="horz" lIns="0" tIns="0" rIns="0" bIns="0" rtlCol="0" anchor="t">
            <a:noAutofit/>
          </a:bodyPr>
          <a:lstStyle/>
          <a:p>
            <a:r>
              <a:rPr lang="en-GB" noProof="0"/>
              <a:t>Click to edit master text style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719137" y="2185200"/>
            <a:ext cx="10751504" cy="3933660"/>
          </a:xfrm>
          <a:prstGeom prst="rect">
            <a:avLst/>
          </a:prstGeom>
        </p:spPr>
        <p:txBody>
          <a:bodyPr vert="horz" lIns="0" tIns="0" rIns="0" bIns="0" rtlCol="0">
            <a:noAutofit/>
          </a:bodyPr>
          <a:lstStyle/>
          <a:p>
            <a:pPr lvl="0"/>
            <a:r>
              <a:rPr lang="en-GB" noProof="0"/>
              <a:t>Click to edit master text style</a:t>
            </a:r>
          </a:p>
          <a:p>
            <a:pPr lvl="1"/>
            <a:r>
              <a:rPr lang="en-GB" noProof="0"/>
              <a:t>Second level</a:t>
            </a:r>
          </a:p>
          <a:p>
            <a:pPr lvl="2"/>
            <a:r>
              <a:rPr lang="en-GB" noProof="0"/>
              <a:t>Third level</a:t>
            </a:r>
          </a:p>
          <a:p>
            <a:pPr lvl="3"/>
            <a:r>
              <a:rPr lang="en-GB" noProof="0"/>
              <a:t>Fourth level</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4742021" y="6337302"/>
            <a:ext cx="612000" cy="252000"/>
          </a:xfrm>
          <a:prstGeom prst="rect">
            <a:avLst/>
          </a:prstGeom>
        </p:spPr>
        <p:txBody>
          <a:bodyPr vert="horz" lIns="0" tIns="0" rIns="0" bIns="0" rtlCol="0" anchor="ctr">
            <a:noAutofit/>
          </a:bodyPr>
          <a:lstStyle>
            <a:lvl1pPr algn="l">
              <a:lnSpc>
                <a:spcPct val="100000"/>
              </a:lnSpc>
              <a:defRPr sz="800">
                <a:solidFill>
                  <a:schemeClr val="tx1"/>
                </a:solidFill>
              </a:defRPr>
            </a:lvl1pPr>
          </a:lstStyle>
          <a:p>
            <a:fld id="{9D6EA2B5-E859-4E93-A7B5-328BCADB562A}" type="datetime1">
              <a:rPr lang="en-GB" noProof="0" smtClean="0"/>
              <a:t>18/01/2021</a:t>
            </a:fld>
            <a:endParaRPr lang="en-GB" noProof="0"/>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1026000" y="6337302"/>
            <a:ext cx="3600000" cy="252000"/>
          </a:xfrm>
          <a:prstGeom prst="rect">
            <a:avLst/>
          </a:prstGeom>
        </p:spPr>
        <p:txBody>
          <a:bodyPr vert="horz" lIns="0" tIns="0" rIns="0" bIns="0" rtlCol="0" anchor="ctr">
            <a:noAutofit/>
          </a:bodyPr>
          <a:lstStyle>
            <a:lvl1pPr algn="l">
              <a:lnSpc>
                <a:spcPct val="100000"/>
              </a:lnSpc>
              <a:defRPr sz="800" b="0">
                <a:solidFill>
                  <a:schemeClr val="tx1"/>
                </a:solidFill>
              </a:defRPr>
            </a:lvl1pPr>
          </a:lstStyle>
          <a:p>
            <a:r>
              <a:rPr lang="en-GB" noProof="0"/>
              <a:t>Title of the presentation</a:t>
            </a:r>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719137" y="6337302"/>
            <a:ext cx="360000" cy="252000"/>
          </a:xfrm>
          <a:prstGeom prst="rect">
            <a:avLst/>
          </a:prstGeom>
        </p:spPr>
        <p:txBody>
          <a:bodyPr vert="horz" lIns="0" tIns="0" rIns="0" bIns="0" rtlCol="0" anchor="ctr">
            <a:noAutofit/>
          </a:bodyPr>
          <a:lstStyle>
            <a:lvl1pPr algn="l">
              <a:lnSpc>
                <a:spcPct val="100000"/>
              </a:lnSpc>
              <a:defRPr sz="800" b="1">
                <a:solidFill>
                  <a:schemeClr val="tx1"/>
                </a:solidFill>
              </a:defRPr>
            </a:lvl1pPr>
          </a:lstStyle>
          <a:p>
            <a:fld id="{975A587B-5814-4D9B-9598-FE9CB954CB01}" type="slidenum">
              <a:rPr lang="en-GB" noProof="0" smtClean="0"/>
              <a:pPr/>
              <a:t>‹#›</a:t>
            </a:fld>
            <a:endParaRPr lang="en-GB" noProof="0"/>
          </a:p>
        </p:txBody>
      </p:sp>
      <p:pic>
        <p:nvPicPr>
          <p:cNvPr id="9" name="Image 8"/>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9989532" y="6268043"/>
            <a:ext cx="1587153" cy="395272"/>
          </a:xfrm>
          <a:prstGeom prst="rect">
            <a:avLst/>
          </a:prstGeom>
        </p:spPr>
      </p:pic>
    </p:spTree>
    <p:extLst>
      <p:ext uri="{BB962C8B-B14F-4D97-AF65-F5344CB8AC3E}">
        <p14:creationId xmlns:p14="http://schemas.microsoft.com/office/powerpoint/2010/main" val="1232752388"/>
      </p:ext>
    </p:extLst>
  </p:cSld>
  <p:clrMap bg1="lt1" tx1="dk1" bg2="lt2" tx2="dk2" accent1="accent1" accent2="accent2" accent3="accent3" accent4="accent4" accent5="accent5" accent6="accent6" hlink="hlink" folHlink="folHlink"/>
  <p:sldLayoutIdLst>
    <p:sldLayoutId id="2147483703" r:id="rId1"/>
    <p:sldLayoutId id="2147483701" r:id="rId2"/>
    <p:sldLayoutId id="2147483702" r:id="rId3"/>
    <p:sldLayoutId id="2147483706" r:id="rId4"/>
    <p:sldLayoutId id="2147483704" r:id="rId5"/>
    <p:sldLayoutId id="2147483707" r:id="rId6"/>
    <p:sldLayoutId id="2147483667" r:id="rId7"/>
    <p:sldLayoutId id="2147483669" r:id="rId8"/>
    <p:sldLayoutId id="2147483671" r:id="rId9"/>
    <p:sldLayoutId id="2147483673" r:id="rId10"/>
    <p:sldLayoutId id="2147483668" r:id="rId11"/>
    <p:sldLayoutId id="2147483708" r:id="rId12"/>
    <p:sldLayoutId id="2147483709" r:id="rId13"/>
    <p:sldLayoutId id="2147483728" r:id="rId14"/>
    <p:sldLayoutId id="2147483711" r:id="rId15"/>
    <p:sldLayoutId id="2147483715" r:id="rId16"/>
    <p:sldLayoutId id="2147483716" r:id="rId17"/>
    <p:sldLayoutId id="2147483712" r:id="rId18"/>
    <p:sldLayoutId id="2147483690" r:id="rId19"/>
    <p:sldLayoutId id="2147483689" r:id="rId20"/>
    <p:sldLayoutId id="2147483679" r:id="rId21"/>
    <p:sldLayoutId id="2147483713" r:id="rId22"/>
    <p:sldLayoutId id="2147483717" r:id="rId23"/>
    <p:sldLayoutId id="2147483718" r:id="rId24"/>
    <p:sldLayoutId id="2147483700" r:id="rId25"/>
    <p:sldLayoutId id="2147483729" r:id="rId26"/>
    <p:sldLayoutId id="2147483730" r:id="rId27"/>
    <p:sldLayoutId id="2147483731" r:id="rId28"/>
  </p:sldLayoutIdLst>
  <p:hf hdr="0" dt="0"/>
  <p:txStyles>
    <p:titleStyle>
      <a:lvl1pPr algn="l" defTabSz="914400" rtl="0" eaLnBrk="1" latinLnBrk="0" hangingPunct="1">
        <a:lnSpc>
          <a:spcPct val="100000"/>
        </a:lnSpc>
        <a:spcBef>
          <a:spcPts val="600"/>
        </a:spcBef>
        <a:buNone/>
        <a:defRPr sz="3000" b="1" kern="1200">
          <a:solidFill>
            <a:schemeClr val="tx2"/>
          </a:solidFill>
          <a:latin typeface="+mj-lt"/>
          <a:ea typeface="+mj-ea"/>
          <a:cs typeface="+mj-cs"/>
        </a:defRPr>
      </a:lvl1pPr>
    </p:titleStyle>
    <p:bodyStyle>
      <a:lvl1pPr marL="355600" indent="-355600" algn="l" defTabSz="914400" rtl="0" eaLnBrk="1" latinLnBrk="0" hangingPunct="1">
        <a:lnSpc>
          <a:spcPct val="100000"/>
        </a:lnSpc>
        <a:spcBef>
          <a:spcPts val="600"/>
        </a:spcBef>
        <a:buClr>
          <a:schemeClr val="tx2"/>
        </a:buClr>
        <a:buSzPct val="60000"/>
        <a:buFontTx/>
        <a:buBlip>
          <a:blip r:embed="rId31"/>
        </a:buBlip>
        <a:defRPr sz="1800" b="1" kern="1200">
          <a:solidFill>
            <a:schemeClr val="tx1"/>
          </a:solidFill>
          <a:latin typeface="+mn-lt"/>
          <a:ea typeface="+mn-ea"/>
          <a:cs typeface="+mn-cs"/>
        </a:defRPr>
      </a:lvl1pPr>
      <a:lvl2pPr marL="625475" indent="-269875" algn="l" defTabSz="914400" rtl="0" eaLnBrk="1" latinLnBrk="0" hangingPunct="1">
        <a:lnSpc>
          <a:spcPct val="100000"/>
        </a:lnSpc>
        <a:spcBef>
          <a:spcPts val="600"/>
        </a:spcBef>
        <a:buClr>
          <a:schemeClr val="tx1">
            <a:lumMod val="60000"/>
            <a:lumOff val="40000"/>
          </a:schemeClr>
        </a:buClr>
        <a:buSzPct val="40000"/>
        <a:buFontTx/>
        <a:buBlip>
          <a:blip r:embed="rId32"/>
        </a:buBlip>
        <a:defRPr sz="1800" kern="1200">
          <a:solidFill>
            <a:schemeClr val="tx1"/>
          </a:solidFill>
          <a:latin typeface="+mn-lt"/>
          <a:ea typeface="+mn-ea"/>
          <a:cs typeface="+mn-cs"/>
        </a:defRPr>
      </a:lvl2pPr>
      <a:lvl3pPr marL="719138"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893763" indent="0" algn="l" defTabSz="914400" rtl="0" eaLnBrk="1" latinLnBrk="0" hangingPunct="1">
        <a:lnSpc>
          <a:spcPct val="100000"/>
        </a:lnSpc>
        <a:spcBef>
          <a:spcPts val="600"/>
        </a:spcBef>
        <a:buFont typeface="Arial" panose="020B0604020202020204" pitchFamily="34" charset="0"/>
        <a:buNone/>
        <a:defRPr sz="1200" kern="1200">
          <a:solidFill>
            <a:schemeClr val="tx1"/>
          </a:solidFill>
          <a:latin typeface="+mn-lt"/>
          <a:ea typeface="+mn-ea"/>
          <a:cs typeface="+mn-cs"/>
        </a:defRPr>
      </a:lvl4pPr>
      <a:lvl5pPr marL="1980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 y="0"/>
            <a:ext cx="6654799" cy="4902200"/>
          </a:xfrm>
          <a:prstGeom prst="rect">
            <a:avLst/>
          </a:prstGeom>
          <a:noFill/>
          <a:ln>
            <a:noFill/>
          </a:ln>
        </p:spPr>
      </p:pic>
      <p:sp>
        <p:nvSpPr>
          <p:cNvPr id="8" name="Rectangle 7"/>
          <p:cNvSpPr/>
          <p:nvPr/>
        </p:nvSpPr>
        <p:spPr>
          <a:xfrm>
            <a:off x="2" y="6691424"/>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 name="AutoShape 3"/>
          <p:cNvSpPr>
            <a:spLocks noChangeAspect="1" noChangeArrowheads="1" noTextEdit="1"/>
          </p:cNvSpPr>
          <p:nvPr/>
        </p:nvSpPr>
        <p:spPr bwMode="auto">
          <a:xfrm>
            <a:off x="1191684" y="7076017"/>
            <a:ext cx="12192000" cy="156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7" name="Titre 10"/>
          <p:cNvSpPr txBox="1">
            <a:spLocks/>
          </p:cNvSpPr>
          <p:nvPr/>
        </p:nvSpPr>
        <p:spPr bwMode="gray">
          <a:xfrm>
            <a:off x="1055440" y="3971360"/>
            <a:ext cx="6762203" cy="1200308"/>
          </a:xfrm>
          <a:prstGeom prst="rect">
            <a:avLst/>
          </a:prstGeom>
        </p:spPr>
        <p:txBody>
          <a:bodyPr vert="horz" lIns="0" tIns="45710" rIns="0" bIns="45710" rtlCol="0" anchor="b">
            <a:noAutofit/>
          </a:bodyPr>
          <a:lstStyle>
            <a:lvl1pPr algn="l" defTabSz="914199" rtl="0" eaLnBrk="1" latinLnBrk="0" hangingPunct="1">
              <a:lnSpc>
                <a:spcPct val="90000"/>
              </a:lnSpc>
              <a:spcBef>
                <a:spcPct val="0"/>
              </a:spcBef>
              <a:buNone/>
              <a:defRPr sz="2200" kern="12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nSpc>
                <a:spcPct val="120000"/>
              </a:lnSpc>
              <a:spcBef>
                <a:spcPts val="600"/>
              </a:spcBef>
              <a:spcAft>
                <a:spcPts val="600"/>
              </a:spcAft>
            </a:pPr>
            <a:r>
              <a:rPr lang="en-GB" sz="3000" cap="none" dirty="0"/>
              <a:t>SSE</a:t>
            </a:r>
            <a:br>
              <a:rPr lang="en-GB" sz="3000" cap="none" dirty="0"/>
            </a:br>
            <a:r>
              <a:rPr lang="en-GB" sz="3000" cap="none" dirty="0"/>
              <a:t>Digital Project Show and Tell</a:t>
            </a:r>
          </a:p>
          <a:p>
            <a:pPr>
              <a:lnSpc>
                <a:spcPct val="120000"/>
              </a:lnSpc>
              <a:spcBef>
                <a:spcPts val="600"/>
              </a:spcBef>
              <a:spcAft>
                <a:spcPts val="600"/>
              </a:spcAft>
            </a:pPr>
            <a:r>
              <a:rPr lang="en-GB" sz="1800" cap="none" dirty="0"/>
              <a:t>Sprint 3 – Wednesday 6</a:t>
            </a:r>
            <a:r>
              <a:rPr lang="en-GB" sz="1800" cap="none" baseline="30000" dirty="0"/>
              <a:t>th</a:t>
            </a:r>
            <a:r>
              <a:rPr lang="en-GB" sz="1800" cap="none" dirty="0"/>
              <a:t> January – Tuesday 19</a:t>
            </a:r>
            <a:r>
              <a:rPr lang="en-GB" sz="1800" cap="none" baseline="30000" dirty="0"/>
              <a:t>th</a:t>
            </a:r>
            <a:r>
              <a:rPr lang="en-GB" sz="1800" cap="none" dirty="0"/>
              <a:t> January</a:t>
            </a:r>
          </a:p>
        </p:txBody>
      </p:sp>
      <p:pic>
        <p:nvPicPr>
          <p:cNvPr id="1026" name="Picture 2" descr="Sse Logo - Uk Big 6 Energy Companies PNG Image | Transparent PNG Free  Download on See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0976" y="5593278"/>
            <a:ext cx="2090818" cy="82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10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Slide Number Placeholder 2"/>
          <p:cNvSpPr txBox="1">
            <a:spLocks noGrp="1"/>
          </p:cNvSpPr>
          <p:nvPr>
            <p:ph type="sldNum" sz="quarter" idx="2"/>
          </p:nvPr>
        </p:nvSpPr>
        <p:spPr>
          <a:xfrm>
            <a:off x="719137" y="6399801"/>
            <a:ext cx="14208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chemeClr val="accent6"/>
                </a:solidFill>
                <a:effectLst/>
                <a:uFillTx/>
                <a:latin typeface="Tahoma Bold"/>
                <a:ea typeface="Tahoma Bold"/>
                <a:cs typeface="Tahoma Bold"/>
                <a:sym typeface="Tahoma Bold"/>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Tahom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Tahom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Tahom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Tahom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Tahom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Tahom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Tahom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Tahoma"/>
              </a:defRPr>
            </a:lvl9pPr>
          </a:lstStyle>
          <a:p>
            <a:fld id="{86CB4B4D-7CA3-9044-876B-883B54F8677D}" type="slidenum">
              <a:rPr lang="en-GB" smtClean="0"/>
              <a:pPr/>
              <a:t>10</a:t>
            </a:fld>
            <a:endParaRPr/>
          </a:p>
        </p:txBody>
      </p:sp>
      <p:sp>
        <p:nvSpPr>
          <p:cNvPr id="428" name="Rectangle 6"/>
          <p:cNvSpPr/>
          <p:nvPr/>
        </p:nvSpPr>
        <p:spPr>
          <a:xfrm>
            <a:off x="1" y="6691424"/>
            <a:ext cx="12209611" cy="166578"/>
          </a:xfrm>
          <a:prstGeom prst="rect">
            <a:avLst/>
          </a:prstGeom>
          <a:gradFill>
            <a:gsLst>
              <a:gs pos="0">
                <a:schemeClr val="accent1"/>
              </a:gs>
              <a:gs pos="33000">
                <a:schemeClr val="accent3"/>
              </a:gs>
              <a:gs pos="62413">
                <a:schemeClr val="accent4"/>
              </a:gs>
              <a:gs pos="100000">
                <a:schemeClr val="accent5"/>
              </a:gs>
            </a:gsLst>
          </a:gradFill>
          <a:ln w="12700">
            <a:miter lim="400000"/>
          </a:ln>
        </p:spPr>
        <p:txBody>
          <a:bodyPr lIns="45719" rIns="45719" anchor="ctr"/>
          <a:lstStyle/>
          <a:p>
            <a:pPr algn="ctr">
              <a:defRPr sz="2400">
                <a:solidFill>
                  <a:srgbClr val="FFFFFF"/>
                </a:solidFill>
              </a:defRPr>
            </a:pPr>
            <a:endParaRPr/>
          </a:p>
        </p:txBody>
      </p:sp>
      <p:sp>
        <p:nvSpPr>
          <p:cNvPr id="429" name="Title 1"/>
          <p:cNvSpPr txBox="1">
            <a:spLocks noGrp="1"/>
          </p:cNvSpPr>
          <p:nvPr>
            <p:ph type="title"/>
          </p:nvPr>
        </p:nvSpPr>
        <p:spPr>
          <a:xfrm>
            <a:off x="789599" y="516706"/>
            <a:ext cx="8792552" cy="790032"/>
          </a:xfrm>
          <a:prstGeom prst="rect">
            <a:avLst/>
          </a:prstGeom>
        </p:spPr>
        <p:txBody>
          <a:bodyPr/>
          <a:lstStyle/>
          <a:p>
            <a:r>
              <a:t>Development Approach Overview</a:t>
            </a:r>
          </a:p>
        </p:txBody>
      </p:sp>
      <p:sp>
        <p:nvSpPr>
          <p:cNvPr id="430" name="Next step: produce a technical proof-of-concept to validate that this works with our prototype"/>
          <p:cNvSpPr txBox="1"/>
          <p:nvPr/>
        </p:nvSpPr>
        <p:spPr>
          <a:xfrm>
            <a:off x="706690" y="4785399"/>
            <a:ext cx="4363645" cy="92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180473" indent="-180473">
              <a:buSzPct val="100000"/>
              <a:buChar char="•"/>
            </a:lvl1pPr>
          </a:lstStyle>
          <a:p>
            <a:r>
              <a:t>Next step: produce a technical proof-of-concept to validate that this works with our prototype</a:t>
            </a:r>
          </a:p>
        </p:txBody>
      </p:sp>
      <p:pic>
        <p:nvPicPr>
          <p:cNvPr id="431" name="Hosted Field.png" descr="Hosted Field.png"/>
          <p:cNvPicPr>
            <a:picLocks noChangeAspect="1"/>
          </p:cNvPicPr>
          <p:nvPr/>
        </p:nvPicPr>
        <p:blipFill>
          <a:blip r:embed="rId2"/>
          <a:stretch>
            <a:fillRect/>
          </a:stretch>
        </p:blipFill>
        <p:spPr>
          <a:xfrm>
            <a:off x="4909210" y="1151121"/>
            <a:ext cx="6998984" cy="5088813"/>
          </a:xfrm>
          <a:prstGeom prst="rect">
            <a:avLst/>
          </a:prstGeom>
          <a:ln w="12700">
            <a:miter lim="400000"/>
          </a:ln>
        </p:spPr>
      </p:pic>
      <p:sp>
        <p:nvSpPr>
          <p:cNvPr id="432" name="We embed the hosted field script which embeds an iFrame into a placeholder in our web page…"/>
          <p:cNvSpPr txBox="1"/>
          <p:nvPr/>
        </p:nvSpPr>
        <p:spPr>
          <a:xfrm>
            <a:off x="706690" y="2226405"/>
            <a:ext cx="4363645" cy="232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0473" indent="-180473">
              <a:buSzPct val="100000"/>
              <a:buChar char="•"/>
            </a:pPr>
            <a:r>
              <a:t>We embed the hosted field script which embeds an iFrame into a placeholder in our web page</a:t>
            </a:r>
          </a:p>
          <a:p>
            <a:pPr marL="180473" indent="-180473">
              <a:buSzPct val="100000"/>
              <a:buChar char="•"/>
            </a:pPr>
            <a:r>
              <a:t>When the card number is entered, PayPoint sends us a token and the card type</a:t>
            </a:r>
          </a:p>
          <a:p>
            <a:pPr marL="180473" indent="-180473">
              <a:buSzPct val="100000"/>
              <a:buChar char="•"/>
              <a:defRPr>
                <a:solidFill>
                  <a:srgbClr val="0433FF"/>
                </a:solidFill>
              </a:defRPr>
            </a:pPr>
            <a:r>
              <a:t>https://multipay-sandbox.portal.azure-api.net/hosted_field</a:t>
            </a:r>
          </a:p>
        </p:txBody>
      </p:sp>
      <p:sp>
        <p:nvSpPr>
          <p:cNvPr id="433" name="We took a look at the PayPoint MultiPay Hosted Field solution:"/>
          <p:cNvSpPr txBox="1"/>
          <p:nvPr/>
        </p:nvSpPr>
        <p:spPr>
          <a:xfrm>
            <a:off x="706690" y="1343811"/>
            <a:ext cx="868818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0473" indent="-180473">
              <a:buSzPct val="100000"/>
              <a:buChar char="•"/>
            </a:pPr>
            <a:r>
              <a:t>We took a look at the PayPoint MultiPay </a:t>
            </a:r>
            <a:r>
              <a:rPr>
                <a:latin typeface="Tahoma Bold"/>
                <a:ea typeface="Tahoma Bold"/>
                <a:cs typeface="Tahoma Bold"/>
                <a:sym typeface="Tahoma Bold"/>
              </a:rPr>
              <a:t>Hosted Field</a:t>
            </a:r>
            <a:r>
              <a:t> solution:</a:t>
            </a:r>
          </a:p>
        </p:txBody>
      </p:sp>
    </p:spTree>
    <p:extLst>
      <p:ext uri="{BB962C8B-B14F-4D97-AF65-F5344CB8AC3E}">
        <p14:creationId xmlns:p14="http://schemas.microsoft.com/office/powerpoint/2010/main" val="158776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04</a:t>
            </a:r>
          </a:p>
        </p:txBody>
      </p:sp>
      <p:sp>
        <p:nvSpPr>
          <p:cNvPr id="3" name="Text Placeholder 2"/>
          <p:cNvSpPr>
            <a:spLocks noGrp="1"/>
          </p:cNvSpPr>
          <p:nvPr>
            <p:ph type="body" idx="1"/>
          </p:nvPr>
        </p:nvSpPr>
        <p:spPr/>
        <p:txBody>
          <a:bodyPr/>
          <a:lstStyle/>
          <a:p>
            <a:r>
              <a:rPr lang="en-US" dirty="0"/>
              <a:t>What We Did</a:t>
            </a:r>
          </a:p>
        </p:txBody>
      </p:sp>
      <p:sp>
        <p:nvSpPr>
          <p:cNvPr id="4" name="Footer Placeholder 3"/>
          <p:cNvSpPr>
            <a:spLocks noGrp="1"/>
          </p:cNvSpPr>
          <p:nvPr>
            <p:ph type="ftr" sz="quarter" idx="11"/>
          </p:nvPr>
        </p:nvSpPr>
        <p:spPr/>
        <p:txBody>
          <a:bodyPr/>
          <a:lstStyle/>
          <a:p>
            <a:r>
              <a:rPr lang="en-GB" noProof="0" dirty="0"/>
              <a:t>What We Did</a:t>
            </a:r>
          </a:p>
        </p:txBody>
      </p:sp>
      <p:sp>
        <p:nvSpPr>
          <p:cNvPr id="5" name="Slide Number Placeholder 4"/>
          <p:cNvSpPr>
            <a:spLocks noGrp="1"/>
          </p:cNvSpPr>
          <p:nvPr>
            <p:ph type="sldNum" sz="quarter" idx="12"/>
          </p:nvPr>
        </p:nvSpPr>
        <p:spPr/>
        <p:txBody>
          <a:bodyPr/>
          <a:lstStyle/>
          <a:p>
            <a:fld id="{975A587B-5814-4D9B-9598-FE9CB954CB01}" type="slidenum">
              <a:rPr lang="en-GB" noProof="0" smtClean="0"/>
              <a:pPr/>
              <a:t>11</a:t>
            </a:fld>
            <a:endParaRPr lang="en-GB" noProof="0" dirty="0"/>
          </a:p>
        </p:txBody>
      </p:sp>
    </p:spTree>
    <p:extLst>
      <p:ext uri="{BB962C8B-B14F-4D97-AF65-F5344CB8AC3E}">
        <p14:creationId xmlns:p14="http://schemas.microsoft.com/office/powerpoint/2010/main" val="619324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12</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itle 1"/>
          <p:cNvSpPr>
            <a:spLocks noGrp="1"/>
          </p:cNvSpPr>
          <p:nvPr>
            <p:ph type="title"/>
          </p:nvPr>
        </p:nvSpPr>
        <p:spPr>
          <a:xfrm>
            <a:off x="789600" y="516707"/>
            <a:ext cx="8792550" cy="790031"/>
          </a:xfrm>
        </p:spPr>
        <p:txBody>
          <a:bodyPr/>
          <a:lstStyle/>
          <a:p>
            <a:r>
              <a:rPr lang="en-GB" noProof="0" dirty="0"/>
              <a:t>Who We Spoke To</a:t>
            </a:r>
            <a:endParaRPr lang="en-GB" b="1" noProof="0" dirty="0">
              <a:solidFill>
                <a:srgbClr val="FF0000"/>
              </a:solidFill>
            </a:endParaRPr>
          </a:p>
        </p:txBody>
      </p:sp>
      <p:sp>
        <p:nvSpPr>
          <p:cNvPr id="6" name="TextBox 5">
            <a:extLst>
              <a:ext uri="{FF2B5EF4-FFF2-40B4-BE49-F238E27FC236}">
                <a16:creationId xmlns:a16="http://schemas.microsoft.com/office/drawing/2014/main" id="{6C03EE38-8F9D-8F48-8C5F-241F2EC8A01D}"/>
              </a:ext>
            </a:extLst>
          </p:cNvPr>
          <p:cNvSpPr txBox="1"/>
          <p:nvPr/>
        </p:nvSpPr>
        <p:spPr>
          <a:xfrm>
            <a:off x="1373382" y="1620347"/>
            <a:ext cx="4320000" cy="1354217"/>
          </a:xfrm>
          <a:prstGeom prst="rect">
            <a:avLst/>
          </a:prstGeom>
          <a:noFill/>
        </p:spPr>
        <p:txBody>
          <a:bodyPr wrap="square" rtlCol="0">
            <a:spAutoFit/>
          </a:bodyPr>
          <a:lstStyle/>
          <a:p>
            <a:pPr>
              <a:spcBef>
                <a:spcPts val="600"/>
              </a:spcBef>
            </a:pPr>
            <a:r>
              <a:rPr lang="en-GB" b="1" dirty="0"/>
              <a:t>Participant 1</a:t>
            </a:r>
          </a:p>
          <a:p>
            <a:pPr>
              <a:spcBef>
                <a:spcPts val="600"/>
              </a:spcBef>
            </a:pPr>
            <a:r>
              <a:rPr lang="en-GB" dirty="0"/>
              <a:t>Runs a hair salon. </a:t>
            </a:r>
          </a:p>
          <a:p>
            <a:pPr>
              <a:spcBef>
                <a:spcPts val="600"/>
              </a:spcBef>
            </a:pPr>
            <a:r>
              <a:rPr lang="en-GB" dirty="0"/>
              <a:t>Pays by Direct Debit and has always paid this way.</a:t>
            </a:r>
          </a:p>
        </p:txBody>
      </p:sp>
      <p:grpSp>
        <p:nvGrpSpPr>
          <p:cNvPr id="9" name="Group 8">
            <a:extLst>
              <a:ext uri="{FF2B5EF4-FFF2-40B4-BE49-F238E27FC236}">
                <a16:creationId xmlns:a16="http://schemas.microsoft.com/office/drawing/2014/main" id="{5DDB1130-779C-7242-8A28-014B79109681}"/>
              </a:ext>
            </a:extLst>
          </p:cNvPr>
          <p:cNvGrpSpPr/>
          <p:nvPr/>
        </p:nvGrpSpPr>
        <p:grpSpPr>
          <a:xfrm>
            <a:off x="789599" y="1594540"/>
            <a:ext cx="471750" cy="776903"/>
            <a:chOff x="5606321" y="1432410"/>
            <a:chExt cx="644577" cy="1061524"/>
          </a:xfrm>
        </p:grpSpPr>
        <p:sp>
          <p:nvSpPr>
            <p:cNvPr id="10" name="Round Same Side Corner Rectangle 4">
              <a:extLst>
                <a:ext uri="{FF2B5EF4-FFF2-40B4-BE49-F238E27FC236}">
                  <a16:creationId xmlns:a16="http://schemas.microsoft.com/office/drawing/2014/main" id="{D970DD64-672E-1848-8F39-C926DA39BFA6}"/>
                </a:ext>
              </a:extLst>
            </p:cNvPr>
            <p:cNvSpPr/>
            <p:nvPr/>
          </p:nvSpPr>
          <p:spPr>
            <a:xfrm>
              <a:off x="5606321" y="1955325"/>
              <a:ext cx="644577" cy="538609"/>
            </a:xfrm>
            <a:prstGeom prst="round2SameRect">
              <a:avLst>
                <a:gd name="adj1" fmla="val 50000"/>
                <a:gd name="adj2" fmla="val 0"/>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1" name="Oval 10">
              <a:extLst>
                <a:ext uri="{FF2B5EF4-FFF2-40B4-BE49-F238E27FC236}">
                  <a16:creationId xmlns:a16="http://schemas.microsoft.com/office/drawing/2014/main" id="{BCEE53E3-1721-0A48-9E52-065223C83D9B}"/>
                </a:ext>
              </a:extLst>
            </p:cNvPr>
            <p:cNvSpPr/>
            <p:nvPr/>
          </p:nvSpPr>
          <p:spPr>
            <a:xfrm>
              <a:off x="5694646" y="1432410"/>
              <a:ext cx="467925" cy="467925"/>
            </a:xfrm>
            <a:prstGeom prst="ellipse">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grpSp>
      <p:sp>
        <p:nvSpPr>
          <p:cNvPr id="12" name="TextBox 11">
            <a:extLst>
              <a:ext uri="{FF2B5EF4-FFF2-40B4-BE49-F238E27FC236}">
                <a16:creationId xmlns:a16="http://schemas.microsoft.com/office/drawing/2014/main" id="{55881DEC-8EF3-5F4C-A28E-FE8941E65BF5}"/>
              </a:ext>
            </a:extLst>
          </p:cNvPr>
          <p:cNvSpPr txBox="1"/>
          <p:nvPr/>
        </p:nvSpPr>
        <p:spPr>
          <a:xfrm>
            <a:off x="1373382" y="3842277"/>
            <a:ext cx="4320000" cy="1354217"/>
          </a:xfrm>
          <a:prstGeom prst="rect">
            <a:avLst/>
          </a:prstGeom>
          <a:noFill/>
        </p:spPr>
        <p:txBody>
          <a:bodyPr wrap="square" rtlCol="0">
            <a:spAutoFit/>
          </a:bodyPr>
          <a:lstStyle/>
          <a:p>
            <a:pPr>
              <a:spcBef>
                <a:spcPts val="600"/>
              </a:spcBef>
            </a:pPr>
            <a:r>
              <a:rPr lang="en-GB" b="1" dirty="0"/>
              <a:t>Participant 2</a:t>
            </a:r>
          </a:p>
          <a:p>
            <a:pPr>
              <a:spcBef>
                <a:spcPts val="600"/>
              </a:spcBef>
            </a:pPr>
            <a:r>
              <a:rPr lang="en-GB" dirty="0"/>
              <a:t>Runs a café / gift shop. </a:t>
            </a:r>
          </a:p>
          <a:p>
            <a:pPr>
              <a:spcBef>
                <a:spcPts val="600"/>
              </a:spcBef>
            </a:pPr>
            <a:r>
              <a:rPr lang="en-GB" dirty="0"/>
              <a:t>Pays by Direct Debit and has always paid this way. </a:t>
            </a:r>
          </a:p>
        </p:txBody>
      </p:sp>
      <p:grpSp>
        <p:nvGrpSpPr>
          <p:cNvPr id="13" name="Group 12">
            <a:extLst>
              <a:ext uri="{FF2B5EF4-FFF2-40B4-BE49-F238E27FC236}">
                <a16:creationId xmlns:a16="http://schemas.microsoft.com/office/drawing/2014/main" id="{914623F4-BFF0-1647-9B30-476FDE464CBA}"/>
              </a:ext>
            </a:extLst>
          </p:cNvPr>
          <p:cNvGrpSpPr/>
          <p:nvPr/>
        </p:nvGrpSpPr>
        <p:grpSpPr>
          <a:xfrm>
            <a:off x="789599" y="3816470"/>
            <a:ext cx="471750" cy="776903"/>
            <a:chOff x="5606321" y="1432410"/>
            <a:chExt cx="644577" cy="1061524"/>
          </a:xfrm>
        </p:grpSpPr>
        <p:sp>
          <p:nvSpPr>
            <p:cNvPr id="14" name="Round Same Side Corner Rectangle 4">
              <a:extLst>
                <a:ext uri="{FF2B5EF4-FFF2-40B4-BE49-F238E27FC236}">
                  <a16:creationId xmlns:a16="http://schemas.microsoft.com/office/drawing/2014/main" id="{CD5BDB96-FD56-714A-B981-52A4FAB752DD}"/>
                </a:ext>
              </a:extLst>
            </p:cNvPr>
            <p:cNvSpPr/>
            <p:nvPr/>
          </p:nvSpPr>
          <p:spPr>
            <a:xfrm>
              <a:off x="5606321" y="1955325"/>
              <a:ext cx="644577" cy="538609"/>
            </a:xfrm>
            <a:prstGeom prst="round2SameRect">
              <a:avLst>
                <a:gd name="adj1" fmla="val 50000"/>
                <a:gd name="adj2" fmla="val 0"/>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5" name="Oval 14">
              <a:extLst>
                <a:ext uri="{FF2B5EF4-FFF2-40B4-BE49-F238E27FC236}">
                  <a16:creationId xmlns:a16="http://schemas.microsoft.com/office/drawing/2014/main" id="{9DDF3E4F-0ACC-474A-A024-FE91859F7995}"/>
                </a:ext>
              </a:extLst>
            </p:cNvPr>
            <p:cNvSpPr/>
            <p:nvPr/>
          </p:nvSpPr>
          <p:spPr>
            <a:xfrm>
              <a:off x="5694646" y="1432410"/>
              <a:ext cx="467925" cy="467925"/>
            </a:xfrm>
            <a:prstGeom prst="ellipse">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grpSp>
      <p:sp>
        <p:nvSpPr>
          <p:cNvPr id="16" name="TextBox 15">
            <a:extLst>
              <a:ext uri="{FF2B5EF4-FFF2-40B4-BE49-F238E27FC236}">
                <a16:creationId xmlns:a16="http://schemas.microsoft.com/office/drawing/2014/main" id="{F211F2CF-AE12-9F4C-93A5-94015A74FE94}"/>
              </a:ext>
            </a:extLst>
          </p:cNvPr>
          <p:cNvSpPr txBox="1"/>
          <p:nvPr/>
        </p:nvSpPr>
        <p:spPr>
          <a:xfrm>
            <a:off x="6835525" y="3241836"/>
            <a:ext cx="4320000" cy="1077218"/>
          </a:xfrm>
          <a:prstGeom prst="rect">
            <a:avLst/>
          </a:prstGeom>
          <a:noFill/>
        </p:spPr>
        <p:txBody>
          <a:bodyPr wrap="square" rtlCol="0">
            <a:spAutoFit/>
          </a:bodyPr>
          <a:lstStyle/>
          <a:p>
            <a:pPr>
              <a:spcBef>
                <a:spcPts val="600"/>
              </a:spcBef>
            </a:pPr>
            <a:r>
              <a:rPr lang="en-GB" b="1" dirty="0"/>
              <a:t>Participant 4</a:t>
            </a:r>
          </a:p>
          <a:p>
            <a:pPr>
              <a:spcBef>
                <a:spcPts val="600"/>
              </a:spcBef>
            </a:pPr>
            <a:r>
              <a:rPr lang="en-GB" dirty="0"/>
              <a:t>Landlord for two business units. </a:t>
            </a:r>
          </a:p>
          <a:p>
            <a:pPr>
              <a:spcBef>
                <a:spcPts val="600"/>
              </a:spcBef>
            </a:pPr>
            <a:r>
              <a:rPr lang="en-GB" dirty="0"/>
              <a:t>Pays ad hoc at Post Office. </a:t>
            </a:r>
          </a:p>
        </p:txBody>
      </p:sp>
      <p:grpSp>
        <p:nvGrpSpPr>
          <p:cNvPr id="17" name="Group 16">
            <a:extLst>
              <a:ext uri="{FF2B5EF4-FFF2-40B4-BE49-F238E27FC236}">
                <a16:creationId xmlns:a16="http://schemas.microsoft.com/office/drawing/2014/main" id="{65BC1AD9-EDDD-8A44-B6E8-09D8DA4B4554}"/>
              </a:ext>
            </a:extLst>
          </p:cNvPr>
          <p:cNvGrpSpPr/>
          <p:nvPr/>
        </p:nvGrpSpPr>
        <p:grpSpPr>
          <a:xfrm>
            <a:off x="6251742" y="3216029"/>
            <a:ext cx="471750" cy="776903"/>
            <a:chOff x="5606321" y="1432410"/>
            <a:chExt cx="644577" cy="1061524"/>
          </a:xfrm>
        </p:grpSpPr>
        <p:sp>
          <p:nvSpPr>
            <p:cNvPr id="18" name="Round Same Side Corner Rectangle 4">
              <a:extLst>
                <a:ext uri="{FF2B5EF4-FFF2-40B4-BE49-F238E27FC236}">
                  <a16:creationId xmlns:a16="http://schemas.microsoft.com/office/drawing/2014/main" id="{B6360F2F-9B1D-5A45-9A91-EC8EB41E3970}"/>
                </a:ext>
              </a:extLst>
            </p:cNvPr>
            <p:cNvSpPr/>
            <p:nvPr/>
          </p:nvSpPr>
          <p:spPr>
            <a:xfrm>
              <a:off x="5606321" y="1955325"/>
              <a:ext cx="644577" cy="538609"/>
            </a:xfrm>
            <a:prstGeom prst="round2SameRect">
              <a:avLst>
                <a:gd name="adj1" fmla="val 50000"/>
                <a:gd name="adj2" fmla="val 0"/>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9" name="Oval 18">
              <a:extLst>
                <a:ext uri="{FF2B5EF4-FFF2-40B4-BE49-F238E27FC236}">
                  <a16:creationId xmlns:a16="http://schemas.microsoft.com/office/drawing/2014/main" id="{52A49C32-A8BC-2E45-BF6F-6D8136F2E502}"/>
                </a:ext>
              </a:extLst>
            </p:cNvPr>
            <p:cNvSpPr/>
            <p:nvPr/>
          </p:nvSpPr>
          <p:spPr>
            <a:xfrm>
              <a:off x="5694646" y="1432410"/>
              <a:ext cx="467925" cy="467925"/>
            </a:xfrm>
            <a:prstGeom prst="ellipse">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grpSp>
      <p:sp>
        <p:nvSpPr>
          <p:cNvPr id="20" name="TextBox 19">
            <a:extLst>
              <a:ext uri="{FF2B5EF4-FFF2-40B4-BE49-F238E27FC236}">
                <a16:creationId xmlns:a16="http://schemas.microsoft.com/office/drawing/2014/main" id="{2C25DC50-D79C-BA4B-A862-B5443ECB5E23}"/>
              </a:ext>
            </a:extLst>
          </p:cNvPr>
          <p:cNvSpPr txBox="1"/>
          <p:nvPr/>
        </p:nvSpPr>
        <p:spPr>
          <a:xfrm>
            <a:off x="6835525" y="1104675"/>
            <a:ext cx="4320000" cy="1631216"/>
          </a:xfrm>
          <a:prstGeom prst="rect">
            <a:avLst/>
          </a:prstGeom>
          <a:noFill/>
        </p:spPr>
        <p:txBody>
          <a:bodyPr wrap="square" rtlCol="0">
            <a:spAutoFit/>
          </a:bodyPr>
          <a:lstStyle/>
          <a:p>
            <a:pPr>
              <a:spcBef>
                <a:spcPts val="600"/>
              </a:spcBef>
            </a:pPr>
            <a:r>
              <a:rPr lang="en-GB" b="1" dirty="0"/>
              <a:t>Participant 3</a:t>
            </a:r>
          </a:p>
          <a:p>
            <a:pPr>
              <a:spcBef>
                <a:spcPts val="600"/>
              </a:spcBef>
            </a:pPr>
            <a:r>
              <a:rPr lang="en-GB" dirty="0"/>
              <a:t>Runs an events business. Has business energy for warehouse and workshop.</a:t>
            </a:r>
          </a:p>
          <a:p>
            <a:pPr>
              <a:spcBef>
                <a:spcPts val="600"/>
              </a:spcBef>
            </a:pPr>
            <a:r>
              <a:rPr lang="en-GB" dirty="0"/>
              <a:t>Pays by Direct Debit but used to pay ad hoc at Post Office.</a:t>
            </a:r>
          </a:p>
        </p:txBody>
      </p:sp>
      <p:grpSp>
        <p:nvGrpSpPr>
          <p:cNvPr id="21" name="Group 20">
            <a:extLst>
              <a:ext uri="{FF2B5EF4-FFF2-40B4-BE49-F238E27FC236}">
                <a16:creationId xmlns:a16="http://schemas.microsoft.com/office/drawing/2014/main" id="{12755F29-313F-5445-BFD6-D8344B4CC6DA}"/>
              </a:ext>
            </a:extLst>
          </p:cNvPr>
          <p:cNvGrpSpPr/>
          <p:nvPr/>
        </p:nvGrpSpPr>
        <p:grpSpPr>
          <a:xfrm>
            <a:off x="6251742" y="1078868"/>
            <a:ext cx="471750" cy="776903"/>
            <a:chOff x="5606321" y="1432410"/>
            <a:chExt cx="644577" cy="1061524"/>
          </a:xfrm>
        </p:grpSpPr>
        <p:sp>
          <p:nvSpPr>
            <p:cNvPr id="22" name="Round Same Side Corner Rectangle 4">
              <a:extLst>
                <a:ext uri="{FF2B5EF4-FFF2-40B4-BE49-F238E27FC236}">
                  <a16:creationId xmlns:a16="http://schemas.microsoft.com/office/drawing/2014/main" id="{F6B246BC-AFA3-6244-AE9B-370408C01068}"/>
                </a:ext>
              </a:extLst>
            </p:cNvPr>
            <p:cNvSpPr/>
            <p:nvPr/>
          </p:nvSpPr>
          <p:spPr>
            <a:xfrm>
              <a:off x="5606321" y="1955325"/>
              <a:ext cx="644577" cy="538609"/>
            </a:xfrm>
            <a:prstGeom prst="round2SameRect">
              <a:avLst>
                <a:gd name="adj1" fmla="val 50000"/>
                <a:gd name="adj2" fmla="val 0"/>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4" name="Oval 23">
              <a:extLst>
                <a:ext uri="{FF2B5EF4-FFF2-40B4-BE49-F238E27FC236}">
                  <a16:creationId xmlns:a16="http://schemas.microsoft.com/office/drawing/2014/main" id="{93DF268E-5E77-4744-A151-817AB7DEF7D3}"/>
                </a:ext>
              </a:extLst>
            </p:cNvPr>
            <p:cNvSpPr/>
            <p:nvPr/>
          </p:nvSpPr>
          <p:spPr>
            <a:xfrm>
              <a:off x="5694646" y="1432410"/>
              <a:ext cx="467925" cy="467925"/>
            </a:xfrm>
            <a:prstGeom prst="ellipse">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grpSp>
      <p:sp>
        <p:nvSpPr>
          <p:cNvPr id="25" name="TextBox 24">
            <a:extLst>
              <a:ext uri="{FF2B5EF4-FFF2-40B4-BE49-F238E27FC236}">
                <a16:creationId xmlns:a16="http://schemas.microsoft.com/office/drawing/2014/main" id="{1ADC51C1-EA1A-CF4B-BDDE-2B79BA2D79D7}"/>
              </a:ext>
            </a:extLst>
          </p:cNvPr>
          <p:cNvSpPr txBox="1"/>
          <p:nvPr/>
        </p:nvSpPr>
        <p:spPr>
          <a:xfrm>
            <a:off x="6770882" y="4837699"/>
            <a:ext cx="4320000" cy="1631216"/>
          </a:xfrm>
          <a:prstGeom prst="rect">
            <a:avLst/>
          </a:prstGeom>
          <a:noFill/>
        </p:spPr>
        <p:txBody>
          <a:bodyPr wrap="square" rtlCol="0">
            <a:spAutoFit/>
          </a:bodyPr>
          <a:lstStyle/>
          <a:p>
            <a:pPr>
              <a:spcBef>
                <a:spcPts val="600"/>
              </a:spcBef>
            </a:pPr>
            <a:r>
              <a:rPr lang="en-GB" b="1" dirty="0"/>
              <a:t>Participant 5</a:t>
            </a:r>
          </a:p>
          <a:p>
            <a:pPr>
              <a:spcBef>
                <a:spcPts val="600"/>
              </a:spcBef>
            </a:pPr>
            <a:r>
              <a:rPr lang="en-GB" dirty="0"/>
              <a:t>Book keeps and arranges payments for restaurants and properties.</a:t>
            </a:r>
          </a:p>
          <a:p>
            <a:pPr>
              <a:spcBef>
                <a:spcPts val="600"/>
              </a:spcBef>
            </a:pPr>
            <a:r>
              <a:rPr lang="en-GB" dirty="0"/>
              <a:t>Pays by Direct Debit for most, but also does some bank transfers.</a:t>
            </a:r>
          </a:p>
        </p:txBody>
      </p:sp>
      <p:grpSp>
        <p:nvGrpSpPr>
          <p:cNvPr id="26" name="Group 25">
            <a:extLst>
              <a:ext uri="{FF2B5EF4-FFF2-40B4-BE49-F238E27FC236}">
                <a16:creationId xmlns:a16="http://schemas.microsoft.com/office/drawing/2014/main" id="{E22134C5-1FA2-BF47-95D2-8F6E0930EA4A}"/>
              </a:ext>
            </a:extLst>
          </p:cNvPr>
          <p:cNvGrpSpPr/>
          <p:nvPr/>
        </p:nvGrpSpPr>
        <p:grpSpPr>
          <a:xfrm>
            <a:off x="6187099" y="4811892"/>
            <a:ext cx="471750" cy="776903"/>
            <a:chOff x="5606321" y="1432410"/>
            <a:chExt cx="644577" cy="1061524"/>
          </a:xfrm>
        </p:grpSpPr>
        <p:sp>
          <p:nvSpPr>
            <p:cNvPr id="27" name="Round Same Side Corner Rectangle 4">
              <a:extLst>
                <a:ext uri="{FF2B5EF4-FFF2-40B4-BE49-F238E27FC236}">
                  <a16:creationId xmlns:a16="http://schemas.microsoft.com/office/drawing/2014/main" id="{CA785E86-B8C3-464E-8DC4-CC104FFA0A82}"/>
                </a:ext>
              </a:extLst>
            </p:cNvPr>
            <p:cNvSpPr/>
            <p:nvPr/>
          </p:nvSpPr>
          <p:spPr>
            <a:xfrm>
              <a:off x="5606321" y="1955325"/>
              <a:ext cx="644577" cy="538609"/>
            </a:xfrm>
            <a:prstGeom prst="round2SameRect">
              <a:avLst>
                <a:gd name="adj1" fmla="val 50000"/>
                <a:gd name="adj2" fmla="val 0"/>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8" name="Oval 27">
              <a:extLst>
                <a:ext uri="{FF2B5EF4-FFF2-40B4-BE49-F238E27FC236}">
                  <a16:creationId xmlns:a16="http://schemas.microsoft.com/office/drawing/2014/main" id="{21F9EF41-19C4-574C-A11E-F86A39D471A9}"/>
                </a:ext>
              </a:extLst>
            </p:cNvPr>
            <p:cNvSpPr/>
            <p:nvPr/>
          </p:nvSpPr>
          <p:spPr>
            <a:xfrm>
              <a:off x="5694646" y="1432410"/>
              <a:ext cx="467925" cy="467925"/>
            </a:xfrm>
            <a:prstGeom prst="ellipse">
              <a:avLst/>
            </a:prstGeom>
            <a:solidFill>
              <a:schemeClr val="tx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grpSp>
    </p:spTree>
    <p:extLst>
      <p:ext uri="{BB962C8B-B14F-4D97-AF65-F5344CB8AC3E}">
        <p14:creationId xmlns:p14="http://schemas.microsoft.com/office/powerpoint/2010/main" val="673699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13</a:t>
            </a:fld>
            <a:endParaRPr lang="en-GB">
              <a:solidFill>
                <a:srgbClr val="FFFFFF"/>
              </a:solidFill>
            </a:endParaRPr>
          </a:p>
        </p:txBody>
      </p:sp>
      <p:sp>
        <p:nvSpPr>
          <p:cNvPr id="7" name="Rectangle 6"/>
          <p:cNvSpPr/>
          <p:nvPr/>
        </p:nvSpPr>
        <p:spPr>
          <a:xfrm>
            <a:off x="2" y="6691424"/>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Title 1"/>
          <p:cNvSpPr>
            <a:spLocks noGrp="1"/>
          </p:cNvSpPr>
          <p:nvPr>
            <p:ph type="title"/>
          </p:nvPr>
        </p:nvSpPr>
        <p:spPr>
          <a:xfrm>
            <a:off x="789600" y="516707"/>
            <a:ext cx="8792550" cy="790031"/>
          </a:xfrm>
        </p:spPr>
        <p:txBody>
          <a:bodyPr/>
          <a:lstStyle/>
          <a:p>
            <a:r>
              <a:rPr lang="en-GB" dirty="0"/>
              <a:t>What We Did</a:t>
            </a:r>
            <a:endParaRPr lang="en-US" dirty="0"/>
          </a:p>
        </p:txBody>
      </p:sp>
      <p:sp>
        <p:nvSpPr>
          <p:cNvPr id="2" name="Rectangle 1"/>
          <p:cNvSpPr/>
          <p:nvPr/>
        </p:nvSpPr>
        <p:spPr>
          <a:xfrm>
            <a:off x="737050" y="6078744"/>
            <a:ext cx="611373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F4C591C-0D97-0D49-9F3B-2066A8EE092A}"/>
              </a:ext>
            </a:extLst>
          </p:cNvPr>
          <p:cNvSpPr txBox="1"/>
          <p:nvPr/>
        </p:nvSpPr>
        <p:spPr>
          <a:xfrm>
            <a:off x="789600" y="1384425"/>
            <a:ext cx="4864751" cy="5078313"/>
          </a:xfrm>
          <a:prstGeom prst="rect">
            <a:avLst/>
          </a:prstGeom>
          <a:noFill/>
        </p:spPr>
        <p:txBody>
          <a:bodyPr wrap="square" rtlCol="0">
            <a:spAutoFit/>
          </a:bodyPr>
          <a:lstStyle/>
          <a:p>
            <a:pPr fontAlgn="base"/>
            <a:r>
              <a:rPr lang="en-GB" dirty="0"/>
              <a:t>We sent the participants a dummy gas and electricity bill, as well as dummy card details.</a:t>
            </a:r>
          </a:p>
          <a:p>
            <a:pPr fontAlgn="base"/>
            <a:endParaRPr lang="en-GB" dirty="0"/>
          </a:p>
          <a:p>
            <a:pPr fontAlgn="base"/>
            <a:r>
              <a:rPr lang="en-GB" dirty="0"/>
              <a:t>They were then asked to find where to make a payment on https://</a:t>
            </a:r>
            <a:r>
              <a:rPr lang="en-GB" dirty="0" err="1"/>
              <a:t>ssebusinessenergy.co.uk</a:t>
            </a:r>
            <a:r>
              <a:rPr lang="en-GB" dirty="0"/>
              <a:t>/</a:t>
            </a:r>
          </a:p>
          <a:p>
            <a:pPr fontAlgn="base"/>
            <a:endParaRPr lang="en-GB" dirty="0"/>
          </a:p>
          <a:p>
            <a:pPr fontAlgn="base"/>
            <a:r>
              <a:rPr lang="en-GB" dirty="0"/>
              <a:t>The participants were then asked to pay both the electricity and gas bill in full. This required them to enter the account numbers and amounts into the right place in the prototype, and completing the payment journey in the prototype. </a:t>
            </a:r>
          </a:p>
          <a:p>
            <a:pPr fontAlgn="base"/>
            <a:endParaRPr lang="en-GB" dirty="0"/>
          </a:p>
          <a:p>
            <a:pPr fontAlgn="base"/>
            <a:endParaRPr lang="en-GB" dirty="0"/>
          </a:p>
          <a:p>
            <a:pPr fontAlgn="base"/>
            <a:r>
              <a:rPr lang="en-US" dirty="0"/>
              <a:t>​</a:t>
            </a:r>
          </a:p>
          <a:p>
            <a:pPr fontAlgn="base"/>
            <a:r>
              <a:rPr lang="en-US" dirty="0"/>
              <a:t>​</a:t>
            </a:r>
            <a:br>
              <a:rPr lang="en-US" dirty="0"/>
            </a:br>
            <a:endParaRPr lang="en-US" dirty="0"/>
          </a:p>
        </p:txBody>
      </p:sp>
      <p:pic>
        <p:nvPicPr>
          <p:cNvPr id="5" name="Picture 4">
            <a:extLst>
              <a:ext uri="{FF2B5EF4-FFF2-40B4-BE49-F238E27FC236}">
                <a16:creationId xmlns:a16="http://schemas.microsoft.com/office/drawing/2014/main" id="{D58B6A85-12E6-BF4F-BC4D-43910AC6FB56}"/>
              </a:ext>
            </a:extLst>
          </p:cNvPr>
          <p:cNvPicPr>
            <a:picLocks noChangeAspect="1"/>
          </p:cNvPicPr>
          <p:nvPr/>
        </p:nvPicPr>
        <p:blipFill>
          <a:blip r:embed="rId3"/>
          <a:stretch>
            <a:fillRect/>
          </a:stretch>
        </p:blipFill>
        <p:spPr>
          <a:xfrm rot="369906">
            <a:off x="6929664" y="709858"/>
            <a:ext cx="2894693" cy="4096356"/>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C50E123E-CC37-7942-99AD-E41F8657B795}"/>
              </a:ext>
            </a:extLst>
          </p:cNvPr>
          <p:cNvPicPr>
            <a:picLocks noChangeAspect="1"/>
          </p:cNvPicPr>
          <p:nvPr/>
        </p:nvPicPr>
        <p:blipFill>
          <a:blip r:embed="rId4"/>
          <a:stretch>
            <a:fillRect/>
          </a:stretch>
        </p:blipFill>
        <p:spPr>
          <a:xfrm rot="375956">
            <a:off x="8454991" y="1964448"/>
            <a:ext cx="2894693" cy="40963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43004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05</a:t>
            </a:r>
          </a:p>
        </p:txBody>
      </p:sp>
      <p:sp>
        <p:nvSpPr>
          <p:cNvPr id="3" name="Text Placeholder 2"/>
          <p:cNvSpPr>
            <a:spLocks noGrp="1"/>
          </p:cNvSpPr>
          <p:nvPr>
            <p:ph type="body" idx="1"/>
          </p:nvPr>
        </p:nvSpPr>
        <p:spPr/>
        <p:txBody>
          <a:bodyPr/>
          <a:lstStyle/>
          <a:p>
            <a:r>
              <a:rPr lang="en-US" dirty="0"/>
              <a:t>What We Learned</a:t>
            </a:r>
          </a:p>
        </p:txBody>
      </p:sp>
      <p:sp>
        <p:nvSpPr>
          <p:cNvPr id="4" name="Footer Placeholder 3"/>
          <p:cNvSpPr>
            <a:spLocks noGrp="1"/>
          </p:cNvSpPr>
          <p:nvPr>
            <p:ph type="ftr" sz="quarter" idx="11"/>
          </p:nvPr>
        </p:nvSpPr>
        <p:spPr/>
        <p:txBody>
          <a:bodyPr/>
          <a:lstStyle/>
          <a:p>
            <a:r>
              <a:rPr lang="en-GB" noProof="0" dirty="0"/>
              <a:t>What We Learned</a:t>
            </a:r>
          </a:p>
        </p:txBody>
      </p:sp>
      <p:sp>
        <p:nvSpPr>
          <p:cNvPr id="5" name="Slide Number Placeholder 4"/>
          <p:cNvSpPr>
            <a:spLocks noGrp="1"/>
          </p:cNvSpPr>
          <p:nvPr>
            <p:ph type="sldNum" sz="quarter" idx="12"/>
          </p:nvPr>
        </p:nvSpPr>
        <p:spPr/>
        <p:txBody>
          <a:bodyPr/>
          <a:lstStyle/>
          <a:p>
            <a:fld id="{975A587B-5814-4D9B-9598-FE9CB954CB01}" type="slidenum">
              <a:rPr lang="en-GB" noProof="0" smtClean="0"/>
              <a:pPr/>
              <a:t>14</a:t>
            </a:fld>
            <a:endParaRPr lang="en-GB" noProof="0" dirty="0"/>
          </a:p>
        </p:txBody>
      </p:sp>
    </p:spTree>
    <p:extLst>
      <p:ext uri="{BB962C8B-B14F-4D97-AF65-F5344CB8AC3E}">
        <p14:creationId xmlns:p14="http://schemas.microsoft.com/office/powerpoint/2010/main" val="2492962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15</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a:extLst>
              <a:ext uri="{FF2B5EF4-FFF2-40B4-BE49-F238E27FC236}">
                <a16:creationId xmlns:a16="http://schemas.microsoft.com/office/drawing/2014/main" id="{487107E3-2AED-4B42-9B03-C0604B8F3399}"/>
              </a:ext>
            </a:extLst>
          </p:cNvPr>
          <p:cNvSpPr>
            <a:spLocks noGrp="1"/>
          </p:cNvSpPr>
          <p:nvPr>
            <p:ph type="title"/>
          </p:nvPr>
        </p:nvSpPr>
        <p:spPr>
          <a:xfrm>
            <a:off x="789600" y="516707"/>
            <a:ext cx="10804992" cy="790031"/>
          </a:xfrm>
        </p:spPr>
        <p:txBody>
          <a:bodyPr/>
          <a:lstStyle/>
          <a:p>
            <a:r>
              <a:rPr lang="en-GB" noProof="0" dirty="0"/>
              <a:t>Energy is a small part of running their business</a:t>
            </a:r>
            <a:endParaRPr lang="en-GB" b="1" noProof="0" dirty="0">
              <a:solidFill>
                <a:srgbClr val="FF0000"/>
              </a:solidFill>
            </a:endParaRPr>
          </a:p>
        </p:txBody>
      </p:sp>
      <p:sp>
        <p:nvSpPr>
          <p:cNvPr id="10" name="TextBox 9">
            <a:extLst>
              <a:ext uri="{FF2B5EF4-FFF2-40B4-BE49-F238E27FC236}">
                <a16:creationId xmlns:a16="http://schemas.microsoft.com/office/drawing/2014/main" id="{CE171E18-935E-DB4C-86D3-75E12910B10E}"/>
              </a:ext>
            </a:extLst>
          </p:cNvPr>
          <p:cNvSpPr txBox="1"/>
          <p:nvPr/>
        </p:nvSpPr>
        <p:spPr>
          <a:xfrm>
            <a:off x="789600" y="1422525"/>
            <a:ext cx="10658688" cy="3539430"/>
          </a:xfrm>
          <a:prstGeom prst="rect">
            <a:avLst/>
          </a:prstGeom>
          <a:noFill/>
          <a:ln>
            <a:noFill/>
          </a:ln>
        </p:spPr>
        <p:txBody>
          <a:bodyPr wrap="square" rtlCol="0">
            <a:spAutoFit/>
          </a:bodyPr>
          <a:lstStyle/>
          <a:p>
            <a:r>
              <a:rPr lang="en-US" sz="1600" dirty="0"/>
              <a:t>Participants talked about all the other tasks they have in their day and energy only being one they do once in a while.</a:t>
            </a:r>
          </a:p>
          <a:p>
            <a:endParaRPr lang="en-US" sz="1600" dirty="0"/>
          </a:p>
          <a:p>
            <a:r>
              <a:rPr lang="en-US" sz="1600" dirty="0"/>
              <a:t>A café owner described being busy from 9am to 7pm so is never free to call utility companies in office hours.</a:t>
            </a:r>
          </a:p>
          <a:p>
            <a:endParaRPr lang="en-US" sz="1600" dirty="0"/>
          </a:p>
          <a:p>
            <a:r>
              <a:rPr lang="en-US" sz="1600" dirty="0"/>
              <a:t>Multiple participants described having more than one energy supplier. Usually down to running their business across multiple locations</a:t>
            </a:r>
          </a:p>
          <a:p>
            <a:endParaRPr lang="en-US" sz="1600" dirty="0"/>
          </a:p>
          <a:p>
            <a:r>
              <a:rPr lang="en-US" sz="1600" b="1" dirty="0"/>
              <a:t>So what?...</a:t>
            </a:r>
          </a:p>
          <a:p>
            <a:endParaRPr lang="en-US" sz="1600" dirty="0"/>
          </a:p>
          <a:p>
            <a:r>
              <a:rPr lang="en-US" sz="1600" dirty="0"/>
              <a:t>This highlights the need for the online payment system allowing people to pay at a time that is convenient.</a:t>
            </a:r>
          </a:p>
          <a:p>
            <a:endParaRPr lang="en-US" sz="1600" dirty="0"/>
          </a:p>
          <a:p>
            <a:r>
              <a:rPr lang="en-US" sz="1600" dirty="0"/>
              <a:t>It’s also important to remember that this task will be done infrequently and in the middle of other tasks, so users may be in rush, distracted and may not use it often enough to remember how it works. </a:t>
            </a:r>
          </a:p>
        </p:txBody>
      </p:sp>
    </p:spTree>
    <p:extLst>
      <p:ext uri="{BB962C8B-B14F-4D97-AF65-F5344CB8AC3E}">
        <p14:creationId xmlns:p14="http://schemas.microsoft.com/office/powerpoint/2010/main" val="3563004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16</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a:extLst>
              <a:ext uri="{FF2B5EF4-FFF2-40B4-BE49-F238E27FC236}">
                <a16:creationId xmlns:a16="http://schemas.microsoft.com/office/drawing/2014/main" id="{487107E3-2AED-4B42-9B03-C0604B8F3399}"/>
              </a:ext>
            </a:extLst>
          </p:cNvPr>
          <p:cNvSpPr>
            <a:spLocks noGrp="1"/>
          </p:cNvSpPr>
          <p:nvPr>
            <p:ph type="title"/>
          </p:nvPr>
        </p:nvSpPr>
        <p:spPr>
          <a:xfrm>
            <a:off x="789600" y="516707"/>
            <a:ext cx="10586156" cy="790031"/>
          </a:xfrm>
        </p:spPr>
        <p:txBody>
          <a:bodyPr/>
          <a:lstStyle/>
          <a:p>
            <a:r>
              <a:rPr lang="en-GB" noProof="0" dirty="0"/>
              <a:t>Form usability</a:t>
            </a:r>
            <a:endParaRPr lang="en-GB" b="1" noProof="0" dirty="0">
              <a:solidFill>
                <a:srgbClr val="FF0000"/>
              </a:solidFill>
            </a:endParaRPr>
          </a:p>
        </p:txBody>
      </p:sp>
      <p:sp>
        <p:nvSpPr>
          <p:cNvPr id="10" name="TextBox 9">
            <a:extLst>
              <a:ext uri="{FF2B5EF4-FFF2-40B4-BE49-F238E27FC236}">
                <a16:creationId xmlns:a16="http://schemas.microsoft.com/office/drawing/2014/main" id="{CE171E18-935E-DB4C-86D3-75E12910B10E}"/>
              </a:ext>
            </a:extLst>
          </p:cNvPr>
          <p:cNvSpPr txBox="1"/>
          <p:nvPr/>
        </p:nvSpPr>
        <p:spPr>
          <a:xfrm>
            <a:off x="789600" y="1422525"/>
            <a:ext cx="6400909" cy="3539430"/>
          </a:xfrm>
          <a:prstGeom prst="rect">
            <a:avLst/>
          </a:prstGeom>
          <a:noFill/>
        </p:spPr>
        <p:txBody>
          <a:bodyPr wrap="square" rtlCol="0">
            <a:spAutoFit/>
          </a:bodyPr>
          <a:lstStyle/>
          <a:p>
            <a:r>
              <a:rPr lang="en-US" sz="1400" dirty="0"/>
              <a:t>Overall the usability of the form performed well. All participants completed the payment successfully </a:t>
            </a:r>
          </a:p>
          <a:p>
            <a:endParaRPr lang="en-US" sz="1400" dirty="0"/>
          </a:p>
          <a:p>
            <a:r>
              <a:rPr lang="en-US" sz="1400" dirty="0"/>
              <a:t>Participants were able to enter the credit card details correctly. </a:t>
            </a:r>
          </a:p>
          <a:p>
            <a:endParaRPr lang="en-US" sz="1400" dirty="0"/>
          </a:p>
          <a:p>
            <a:r>
              <a:rPr lang="en-US" sz="1400" dirty="0"/>
              <a:t>Participants were happy to provide an email address and even expected to need one for a receipt. </a:t>
            </a:r>
          </a:p>
          <a:p>
            <a:endParaRPr lang="en-US" sz="1400" dirty="0"/>
          </a:p>
          <a:p>
            <a:r>
              <a:rPr lang="en-US" sz="1400" dirty="0"/>
              <a:t>Nobody described the process as difficult or hard to use. </a:t>
            </a:r>
          </a:p>
          <a:p>
            <a:endParaRPr lang="en-US" sz="1400" dirty="0"/>
          </a:p>
          <a:p>
            <a:r>
              <a:rPr lang="en-US" sz="1400" dirty="0"/>
              <a:t>There were however some improvements that can be made</a:t>
            </a:r>
            <a:r>
              <a:rPr lang="mr-IN" sz="1400" dirty="0"/>
              <a:t>…</a:t>
            </a:r>
            <a:endParaRPr lang="en-US" sz="1400" dirty="0"/>
          </a:p>
          <a:p>
            <a:endParaRPr lang="en-GB" sz="1400" dirty="0"/>
          </a:p>
          <a:p>
            <a:pPr fontAlgn="base"/>
            <a:endParaRPr lang="en-GB" sz="1400" dirty="0"/>
          </a:p>
          <a:p>
            <a:pPr fontAlgn="base"/>
            <a:r>
              <a:rPr lang="en-US" sz="1400" dirty="0"/>
              <a:t>​</a:t>
            </a:r>
          </a:p>
          <a:p>
            <a:pPr fontAlgn="base"/>
            <a:r>
              <a:rPr lang="en-US" sz="1400" dirty="0"/>
              <a:t>​</a:t>
            </a:r>
            <a:br>
              <a:rPr lang="en-US" sz="1400" dirty="0"/>
            </a:br>
            <a:endParaRPr lang="en-US" sz="1400" dirty="0"/>
          </a:p>
        </p:txBody>
      </p:sp>
      <p:pic>
        <p:nvPicPr>
          <p:cNvPr id="4" name="Picture 3"/>
          <p:cNvPicPr>
            <a:picLocks noChangeAspect="1"/>
          </p:cNvPicPr>
          <p:nvPr/>
        </p:nvPicPr>
        <p:blipFill>
          <a:blip r:embed="rId3"/>
          <a:stretch>
            <a:fillRect/>
          </a:stretch>
        </p:blipFill>
        <p:spPr>
          <a:xfrm>
            <a:off x="8555355" y="822960"/>
            <a:ext cx="3047284" cy="5354828"/>
          </a:xfrm>
          <a:prstGeom prst="rect">
            <a:avLst/>
          </a:prstGeom>
        </p:spPr>
      </p:pic>
    </p:spTree>
    <p:extLst>
      <p:ext uri="{BB962C8B-B14F-4D97-AF65-F5344CB8AC3E}">
        <p14:creationId xmlns:p14="http://schemas.microsoft.com/office/powerpoint/2010/main" val="3823684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17</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a:extLst>
              <a:ext uri="{FF2B5EF4-FFF2-40B4-BE49-F238E27FC236}">
                <a16:creationId xmlns:a16="http://schemas.microsoft.com/office/drawing/2014/main" id="{487107E3-2AED-4B42-9B03-C0604B8F3399}"/>
              </a:ext>
            </a:extLst>
          </p:cNvPr>
          <p:cNvSpPr>
            <a:spLocks noGrp="1"/>
          </p:cNvSpPr>
          <p:nvPr>
            <p:ph type="title"/>
          </p:nvPr>
        </p:nvSpPr>
        <p:spPr>
          <a:xfrm>
            <a:off x="789600" y="516707"/>
            <a:ext cx="10586156" cy="790031"/>
          </a:xfrm>
        </p:spPr>
        <p:txBody>
          <a:bodyPr/>
          <a:lstStyle/>
          <a:p>
            <a:r>
              <a:rPr lang="en-GB" noProof="0" dirty="0"/>
              <a:t>Finding the account number</a:t>
            </a:r>
            <a:endParaRPr lang="en-GB" b="1" noProof="0" dirty="0">
              <a:solidFill>
                <a:srgbClr val="FF0000"/>
              </a:solidFill>
            </a:endParaRPr>
          </a:p>
        </p:txBody>
      </p:sp>
      <p:sp>
        <p:nvSpPr>
          <p:cNvPr id="10" name="TextBox 9">
            <a:extLst>
              <a:ext uri="{FF2B5EF4-FFF2-40B4-BE49-F238E27FC236}">
                <a16:creationId xmlns:a16="http://schemas.microsoft.com/office/drawing/2014/main" id="{CE171E18-935E-DB4C-86D3-75E12910B10E}"/>
              </a:ext>
            </a:extLst>
          </p:cNvPr>
          <p:cNvSpPr txBox="1"/>
          <p:nvPr/>
        </p:nvSpPr>
        <p:spPr>
          <a:xfrm>
            <a:off x="789600" y="1422525"/>
            <a:ext cx="6400909" cy="4185761"/>
          </a:xfrm>
          <a:prstGeom prst="rect">
            <a:avLst/>
          </a:prstGeom>
          <a:noFill/>
        </p:spPr>
        <p:txBody>
          <a:bodyPr wrap="square" rtlCol="0">
            <a:spAutoFit/>
          </a:bodyPr>
          <a:lstStyle/>
          <a:p>
            <a:r>
              <a:rPr lang="en-US" sz="1400" dirty="0"/>
              <a:t>None of the participants got the account number right first time. They all struggled to find it on the bill. </a:t>
            </a:r>
          </a:p>
          <a:p>
            <a:endParaRPr lang="en-US" sz="1400" dirty="0"/>
          </a:p>
          <a:p>
            <a:r>
              <a:rPr lang="en-US" sz="1400" dirty="0"/>
              <a:t>Some missed the link to show the instructions on where to find the account number. This left them trying to find it on the bill on their own, which took some time. </a:t>
            </a:r>
          </a:p>
          <a:p>
            <a:endParaRPr lang="en-US" sz="1400" dirty="0"/>
          </a:p>
          <a:p>
            <a:r>
              <a:rPr lang="en-US" sz="1400" dirty="0"/>
              <a:t>One participant inputted the site reference number as it looks very similar to the account number on the paper bill.</a:t>
            </a:r>
          </a:p>
          <a:p>
            <a:endParaRPr lang="en-US" sz="1400" dirty="0"/>
          </a:p>
          <a:p>
            <a:r>
              <a:rPr lang="en-US" sz="1400" dirty="0"/>
              <a:t>However, all the participants noticed their mistakes thanks to the validation based on number of digits and corrected their mistake. </a:t>
            </a:r>
          </a:p>
          <a:p>
            <a:endParaRPr lang="en-US" sz="1400" dirty="0"/>
          </a:p>
          <a:p>
            <a:r>
              <a:rPr lang="en-US" sz="1400" b="1" dirty="0"/>
              <a:t>Next steps:</a:t>
            </a:r>
            <a:endParaRPr lang="en-US" sz="1400" dirty="0"/>
          </a:p>
          <a:p>
            <a:r>
              <a:rPr lang="en-US" sz="1400" dirty="0"/>
              <a:t>Make the instructions on where to find the account number clearer on the form.</a:t>
            </a:r>
          </a:p>
          <a:p>
            <a:endParaRPr lang="en-US" sz="1400" dirty="0"/>
          </a:p>
          <a:p>
            <a:r>
              <a:rPr lang="en-US" sz="1400" dirty="0"/>
              <a:t>Consider reviewing the design of the paper bill. Make the account numbers and site references more distinct. </a:t>
            </a:r>
          </a:p>
        </p:txBody>
      </p:sp>
      <p:pic>
        <p:nvPicPr>
          <p:cNvPr id="4" name="Picture 3"/>
          <p:cNvPicPr>
            <a:picLocks noChangeAspect="1"/>
          </p:cNvPicPr>
          <p:nvPr/>
        </p:nvPicPr>
        <p:blipFill>
          <a:blip r:embed="rId3"/>
          <a:stretch>
            <a:fillRect/>
          </a:stretch>
        </p:blipFill>
        <p:spPr>
          <a:xfrm>
            <a:off x="7373266" y="3243286"/>
            <a:ext cx="4138154" cy="1343085"/>
          </a:xfrm>
          <a:prstGeom prst="rect">
            <a:avLst/>
          </a:prstGeom>
          <a:ln>
            <a:solidFill>
              <a:srgbClr val="A8A8A7"/>
            </a:solidFill>
          </a:ln>
        </p:spPr>
      </p:pic>
      <p:pic>
        <p:nvPicPr>
          <p:cNvPr id="5" name="Picture 4"/>
          <p:cNvPicPr>
            <a:picLocks noChangeAspect="1"/>
          </p:cNvPicPr>
          <p:nvPr/>
        </p:nvPicPr>
        <p:blipFill>
          <a:blip r:embed="rId4"/>
          <a:stretch>
            <a:fillRect/>
          </a:stretch>
        </p:blipFill>
        <p:spPr>
          <a:xfrm>
            <a:off x="7370064" y="4920271"/>
            <a:ext cx="4106392" cy="1352160"/>
          </a:xfrm>
          <a:prstGeom prst="rect">
            <a:avLst/>
          </a:prstGeom>
          <a:ln>
            <a:solidFill>
              <a:srgbClr val="A8A8A7"/>
            </a:solidFill>
          </a:ln>
        </p:spPr>
      </p:pic>
      <p:sp>
        <p:nvSpPr>
          <p:cNvPr id="11" name="TextBox 10">
            <a:extLst>
              <a:ext uri="{FF2B5EF4-FFF2-40B4-BE49-F238E27FC236}">
                <a16:creationId xmlns:a16="http://schemas.microsoft.com/office/drawing/2014/main" id="{CE171E18-935E-DB4C-86D3-75E12910B10E}"/>
              </a:ext>
            </a:extLst>
          </p:cNvPr>
          <p:cNvSpPr txBox="1"/>
          <p:nvPr/>
        </p:nvSpPr>
        <p:spPr>
          <a:xfrm>
            <a:off x="7355101" y="2914050"/>
            <a:ext cx="1968347" cy="246221"/>
          </a:xfrm>
          <a:prstGeom prst="rect">
            <a:avLst/>
          </a:prstGeom>
          <a:noFill/>
        </p:spPr>
        <p:txBody>
          <a:bodyPr wrap="square" rtlCol="0">
            <a:spAutoFit/>
          </a:bodyPr>
          <a:lstStyle/>
          <a:p>
            <a:r>
              <a:rPr lang="en-US" sz="1000" dirty="0"/>
              <a:t>Paper bill page 1</a:t>
            </a:r>
          </a:p>
        </p:txBody>
      </p:sp>
      <p:sp>
        <p:nvSpPr>
          <p:cNvPr id="14" name="TextBox 13">
            <a:extLst>
              <a:ext uri="{FF2B5EF4-FFF2-40B4-BE49-F238E27FC236}">
                <a16:creationId xmlns:a16="http://schemas.microsoft.com/office/drawing/2014/main" id="{CE171E18-935E-DB4C-86D3-75E12910B10E}"/>
              </a:ext>
            </a:extLst>
          </p:cNvPr>
          <p:cNvSpPr txBox="1"/>
          <p:nvPr/>
        </p:nvSpPr>
        <p:spPr>
          <a:xfrm>
            <a:off x="7355101" y="4676319"/>
            <a:ext cx="1968347" cy="246221"/>
          </a:xfrm>
          <a:prstGeom prst="rect">
            <a:avLst/>
          </a:prstGeom>
          <a:noFill/>
        </p:spPr>
        <p:txBody>
          <a:bodyPr wrap="square" rtlCol="0">
            <a:spAutoFit/>
          </a:bodyPr>
          <a:lstStyle/>
          <a:p>
            <a:r>
              <a:rPr lang="en-US" sz="1000" dirty="0"/>
              <a:t>Paper bill page 2</a:t>
            </a:r>
          </a:p>
        </p:txBody>
      </p:sp>
      <p:pic>
        <p:nvPicPr>
          <p:cNvPr id="6" name="Picture 5"/>
          <p:cNvPicPr>
            <a:picLocks noChangeAspect="1"/>
          </p:cNvPicPr>
          <p:nvPr/>
        </p:nvPicPr>
        <p:blipFill>
          <a:blip r:embed="rId5"/>
          <a:stretch>
            <a:fillRect/>
          </a:stretch>
        </p:blipFill>
        <p:spPr>
          <a:xfrm>
            <a:off x="7370063" y="1266431"/>
            <a:ext cx="4097071" cy="1556355"/>
          </a:xfrm>
          <a:prstGeom prst="rect">
            <a:avLst/>
          </a:prstGeom>
          <a:ln>
            <a:solidFill>
              <a:srgbClr val="A8A8A7"/>
            </a:solidFill>
          </a:ln>
        </p:spPr>
      </p:pic>
    </p:spTree>
    <p:extLst>
      <p:ext uri="{BB962C8B-B14F-4D97-AF65-F5344CB8AC3E}">
        <p14:creationId xmlns:p14="http://schemas.microsoft.com/office/powerpoint/2010/main" val="3606133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18</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a:extLst>
              <a:ext uri="{FF2B5EF4-FFF2-40B4-BE49-F238E27FC236}">
                <a16:creationId xmlns:a16="http://schemas.microsoft.com/office/drawing/2014/main" id="{487107E3-2AED-4B42-9B03-C0604B8F3399}"/>
              </a:ext>
            </a:extLst>
          </p:cNvPr>
          <p:cNvSpPr>
            <a:spLocks noGrp="1"/>
          </p:cNvSpPr>
          <p:nvPr>
            <p:ph type="title"/>
          </p:nvPr>
        </p:nvSpPr>
        <p:spPr>
          <a:xfrm>
            <a:off x="789600" y="516707"/>
            <a:ext cx="10586156" cy="790031"/>
          </a:xfrm>
        </p:spPr>
        <p:txBody>
          <a:bodyPr/>
          <a:lstStyle/>
          <a:p>
            <a:r>
              <a:rPr lang="en-GB" noProof="0" dirty="0"/>
              <a:t>Finding the payment form</a:t>
            </a:r>
            <a:endParaRPr lang="en-GB" b="1" noProof="0" dirty="0">
              <a:solidFill>
                <a:srgbClr val="FF0000"/>
              </a:solidFill>
            </a:endParaRPr>
          </a:p>
        </p:txBody>
      </p:sp>
      <p:sp>
        <p:nvSpPr>
          <p:cNvPr id="10" name="TextBox 9">
            <a:extLst>
              <a:ext uri="{FF2B5EF4-FFF2-40B4-BE49-F238E27FC236}">
                <a16:creationId xmlns:a16="http://schemas.microsoft.com/office/drawing/2014/main" id="{CE171E18-935E-DB4C-86D3-75E12910B10E}"/>
              </a:ext>
            </a:extLst>
          </p:cNvPr>
          <p:cNvSpPr txBox="1"/>
          <p:nvPr/>
        </p:nvSpPr>
        <p:spPr>
          <a:xfrm>
            <a:off x="789600" y="1422524"/>
            <a:ext cx="4769951" cy="3323987"/>
          </a:xfrm>
          <a:prstGeom prst="rect">
            <a:avLst/>
          </a:prstGeom>
          <a:noFill/>
        </p:spPr>
        <p:txBody>
          <a:bodyPr wrap="square" rtlCol="0">
            <a:spAutoFit/>
          </a:bodyPr>
          <a:lstStyle/>
          <a:p>
            <a:r>
              <a:rPr lang="en-US" sz="1400" dirty="0"/>
              <a:t>Participants assumed they would have to create an account to pay so went to the My account page to find where to pay.</a:t>
            </a:r>
          </a:p>
          <a:p>
            <a:endParaRPr lang="en-US" sz="1400" dirty="0"/>
          </a:p>
          <a:p>
            <a:r>
              <a:rPr lang="en-US" sz="1400" dirty="0"/>
              <a:t>Those who couldn’t find it used the search function.</a:t>
            </a:r>
          </a:p>
          <a:p>
            <a:endParaRPr lang="en-US" sz="1400" dirty="0"/>
          </a:p>
          <a:p>
            <a:r>
              <a:rPr lang="en-US" sz="1400" dirty="0"/>
              <a:t>However the search was confusing. When you click in the search box it says ‘How can we help you’. This looks like a link rather than a search box. Participants ended up clicking search again, which returned a set of generic search results. </a:t>
            </a:r>
            <a:endParaRPr lang="en-GB" sz="1400" dirty="0"/>
          </a:p>
          <a:p>
            <a:pPr fontAlgn="base"/>
            <a:endParaRPr lang="en-GB" sz="1400" dirty="0"/>
          </a:p>
          <a:p>
            <a:pPr fontAlgn="base"/>
            <a:r>
              <a:rPr lang="en-US" sz="1400" dirty="0"/>
              <a:t>​</a:t>
            </a:r>
          </a:p>
          <a:p>
            <a:pPr fontAlgn="base"/>
            <a:r>
              <a:rPr lang="en-US" sz="1400" dirty="0"/>
              <a:t>​</a:t>
            </a:r>
            <a:br>
              <a:rPr lang="en-US" sz="1400" dirty="0"/>
            </a:br>
            <a:endParaRPr lang="en-US" sz="1400" dirty="0"/>
          </a:p>
        </p:txBody>
      </p:sp>
      <p:pic>
        <p:nvPicPr>
          <p:cNvPr id="4" name="Picture 3"/>
          <p:cNvPicPr>
            <a:picLocks noChangeAspect="1"/>
          </p:cNvPicPr>
          <p:nvPr/>
        </p:nvPicPr>
        <p:blipFill>
          <a:blip r:embed="rId3"/>
          <a:stretch>
            <a:fillRect/>
          </a:stretch>
        </p:blipFill>
        <p:spPr>
          <a:xfrm>
            <a:off x="5870448" y="1442672"/>
            <a:ext cx="5907024" cy="3734726"/>
          </a:xfrm>
          <a:prstGeom prst="rect">
            <a:avLst/>
          </a:prstGeom>
        </p:spPr>
      </p:pic>
      <p:pic>
        <p:nvPicPr>
          <p:cNvPr id="5" name="Picture 4"/>
          <p:cNvPicPr>
            <a:picLocks noChangeAspect="1"/>
          </p:cNvPicPr>
          <p:nvPr/>
        </p:nvPicPr>
        <p:blipFill>
          <a:blip r:embed="rId4"/>
          <a:stretch>
            <a:fillRect/>
          </a:stretch>
        </p:blipFill>
        <p:spPr>
          <a:xfrm>
            <a:off x="921851" y="4187711"/>
            <a:ext cx="3060700" cy="558800"/>
          </a:xfrm>
          <a:prstGeom prst="rect">
            <a:avLst/>
          </a:prstGeom>
          <a:ln>
            <a:solidFill>
              <a:srgbClr val="A8A8A7"/>
            </a:solidFill>
          </a:ln>
        </p:spPr>
      </p:pic>
    </p:spTree>
    <p:extLst>
      <p:ext uri="{BB962C8B-B14F-4D97-AF65-F5344CB8AC3E}">
        <p14:creationId xmlns:p14="http://schemas.microsoft.com/office/powerpoint/2010/main" val="1539357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19</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a:extLst>
              <a:ext uri="{FF2B5EF4-FFF2-40B4-BE49-F238E27FC236}">
                <a16:creationId xmlns:a16="http://schemas.microsoft.com/office/drawing/2014/main" id="{487107E3-2AED-4B42-9B03-C0604B8F3399}"/>
              </a:ext>
            </a:extLst>
          </p:cNvPr>
          <p:cNvSpPr>
            <a:spLocks noGrp="1"/>
          </p:cNvSpPr>
          <p:nvPr>
            <p:ph type="title"/>
          </p:nvPr>
        </p:nvSpPr>
        <p:spPr>
          <a:xfrm>
            <a:off x="789600" y="516707"/>
            <a:ext cx="10586156" cy="790031"/>
          </a:xfrm>
        </p:spPr>
        <p:txBody>
          <a:bodyPr/>
          <a:lstStyle/>
          <a:p>
            <a:r>
              <a:rPr lang="en-GB" noProof="0" dirty="0"/>
              <a:t>Confirmation</a:t>
            </a:r>
            <a:endParaRPr lang="en-GB" b="1" noProof="0" dirty="0">
              <a:solidFill>
                <a:srgbClr val="FF0000"/>
              </a:solidFill>
            </a:endParaRPr>
          </a:p>
        </p:txBody>
      </p:sp>
      <p:sp>
        <p:nvSpPr>
          <p:cNvPr id="10" name="TextBox 9">
            <a:extLst>
              <a:ext uri="{FF2B5EF4-FFF2-40B4-BE49-F238E27FC236}">
                <a16:creationId xmlns:a16="http://schemas.microsoft.com/office/drawing/2014/main" id="{CE171E18-935E-DB4C-86D3-75E12910B10E}"/>
              </a:ext>
            </a:extLst>
          </p:cNvPr>
          <p:cNvSpPr txBox="1"/>
          <p:nvPr/>
        </p:nvSpPr>
        <p:spPr>
          <a:xfrm>
            <a:off x="789601" y="1422525"/>
            <a:ext cx="5446608" cy="5262979"/>
          </a:xfrm>
          <a:prstGeom prst="rect">
            <a:avLst/>
          </a:prstGeom>
          <a:noFill/>
        </p:spPr>
        <p:txBody>
          <a:bodyPr wrap="square" rtlCol="0">
            <a:spAutoFit/>
          </a:bodyPr>
          <a:lstStyle/>
          <a:p>
            <a:r>
              <a:rPr lang="en-US" sz="1400" dirty="0"/>
              <a:t>The confirmation page made it clear what had been done and participants felt confident the payment had gone through. </a:t>
            </a:r>
          </a:p>
          <a:p>
            <a:endParaRPr lang="en-US" sz="1400" dirty="0"/>
          </a:p>
          <a:p>
            <a:r>
              <a:rPr lang="en-US" sz="1400" dirty="0"/>
              <a:t>Participants all talked about wanting to send the receipt onto their accountant. </a:t>
            </a:r>
          </a:p>
          <a:p>
            <a:endParaRPr lang="en-US" sz="1400" dirty="0"/>
          </a:p>
          <a:p>
            <a:r>
              <a:rPr lang="en-US" sz="1400" dirty="0"/>
              <a:t>They wanted a Date as that was important for keeping record of the payment. </a:t>
            </a:r>
          </a:p>
          <a:p>
            <a:endParaRPr lang="en-US" sz="1400" dirty="0"/>
          </a:p>
          <a:p>
            <a:r>
              <a:rPr lang="en-US" sz="1400" dirty="0"/>
              <a:t>The account numbers weren’t spotted by one participant. This means they didn’t check if the number was correct. </a:t>
            </a:r>
          </a:p>
          <a:p>
            <a:endParaRPr lang="en-US" sz="1400" dirty="0"/>
          </a:p>
          <a:p>
            <a:r>
              <a:rPr lang="en-US" sz="1400" b="1" dirty="0"/>
              <a:t>Next steps</a:t>
            </a:r>
          </a:p>
          <a:p>
            <a:r>
              <a:rPr lang="en-US" sz="1400" dirty="0"/>
              <a:t>Add a date to the confirmation. </a:t>
            </a:r>
          </a:p>
          <a:p>
            <a:endParaRPr lang="en-US" sz="1400" dirty="0"/>
          </a:p>
          <a:p>
            <a:r>
              <a:rPr lang="en-US" sz="1400" dirty="0"/>
              <a:t>Make the account numbers more prominent. </a:t>
            </a:r>
          </a:p>
          <a:p>
            <a:br>
              <a:rPr lang="en-US" sz="1400" dirty="0"/>
            </a:br>
            <a:endParaRPr lang="en-US" sz="1400" dirty="0"/>
          </a:p>
          <a:p>
            <a:endParaRPr lang="en-US" sz="1400" dirty="0"/>
          </a:p>
          <a:p>
            <a:endParaRPr lang="en-GB" sz="1400" dirty="0"/>
          </a:p>
          <a:p>
            <a:pPr fontAlgn="base"/>
            <a:endParaRPr lang="en-GB" sz="1400" dirty="0"/>
          </a:p>
          <a:p>
            <a:pPr fontAlgn="base"/>
            <a:r>
              <a:rPr lang="en-US" sz="1400" dirty="0"/>
              <a:t>​</a:t>
            </a:r>
          </a:p>
          <a:p>
            <a:pPr fontAlgn="base"/>
            <a:r>
              <a:rPr lang="en-US" sz="1400" dirty="0"/>
              <a:t>​</a:t>
            </a:r>
            <a:br>
              <a:rPr lang="en-US" sz="1400" dirty="0"/>
            </a:br>
            <a:endParaRPr lang="en-US" sz="1400" dirty="0"/>
          </a:p>
        </p:txBody>
      </p:sp>
      <p:pic>
        <p:nvPicPr>
          <p:cNvPr id="4" name="Picture 3"/>
          <p:cNvPicPr>
            <a:picLocks noChangeAspect="1"/>
          </p:cNvPicPr>
          <p:nvPr/>
        </p:nvPicPr>
        <p:blipFill>
          <a:blip r:embed="rId3"/>
          <a:stretch>
            <a:fillRect/>
          </a:stretch>
        </p:blipFill>
        <p:spPr>
          <a:xfrm>
            <a:off x="6529070" y="1306738"/>
            <a:ext cx="5168900" cy="4838700"/>
          </a:xfrm>
          <a:prstGeom prst="rect">
            <a:avLst/>
          </a:prstGeom>
        </p:spPr>
      </p:pic>
    </p:spTree>
    <p:extLst>
      <p:ext uri="{BB962C8B-B14F-4D97-AF65-F5344CB8AC3E}">
        <p14:creationId xmlns:p14="http://schemas.microsoft.com/office/powerpoint/2010/main" val="167501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7" y="871656"/>
            <a:ext cx="10751504" cy="936000"/>
          </a:xfrm>
        </p:spPr>
        <p:txBody>
          <a:bodyPr/>
          <a:lstStyle/>
          <a:p>
            <a:r>
              <a:rPr lang="en-GB">
                <a:solidFill>
                  <a:schemeClr val="tx1"/>
                </a:solidFill>
              </a:rPr>
              <a:t>Show and Tell Agenda</a:t>
            </a:r>
          </a:p>
        </p:txBody>
      </p:sp>
      <p:sp>
        <p:nvSpPr>
          <p:cNvPr id="10" name="TextBox 9">
            <a:extLst>
              <a:ext uri="{FF2B5EF4-FFF2-40B4-BE49-F238E27FC236}">
                <a16:creationId xmlns:a16="http://schemas.microsoft.com/office/drawing/2014/main" id="{E6CDFC99-BD22-8E4D-A906-692FBEB3F5A8}"/>
              </a:ext>
            </a:extLst>
          </p:cNvPr>
          <p:cNvSpPr txBox="1"/>
          <p:nvPr/>
        </p:nvSpPr>
        <p:spPr>
          <a:xfrm>
            <a:off x="723671" y="1510915"/>
            <a:ext cx="10746970" cy="299678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600" b="1" dirty="0"/>
              <a:t>Meeting Introductions – </a:t>
            </a:r>
            <a:r>
              <a:rPr lang="en-GB" sz="1600" dirty="0"/>
              <a:t>Craig</a:t>
            </a:r>
          </a:p>
          <a:p>
            <a:pPr marL="342900" indent="-342900">
              <a:lnSpc>
                <a:spcPct val="150000"/>
              </a:lnSpc>
              <a:buFont typeface="+mj-lt"/>
              <a:buAutoNum type="arabicPeriod"/>
            </a:pPr>
            <a:r>
              <a:rPr lang="en-GB" sz="1600" b="1" dirty="0"/>
              <a:t>Sprint Overview </a:t>
            </a:r>
            <a:r>
              <a:rPr lang="en-GB" sz="1600" dirty="0"/>
              <a:t>– Danielle</a:t>
            </a:r>
          </a:p>
          <a:p>
            <a:pPr marL="342900" indent="-342900">
              <a:lnSpc>
                <a:spcPct val="150000"/>
              </a:lnSpc>
              <a:buFont typeface="+mj-lt"/>
              <a:buAutoNum type="arabicPeriod"/>
            </a:pPr>
            <a:r>
              <a:rPr lang="en-GB" sz="1600" b="1" dirty="0"/>
              <a:t>Design Approach Overview</a:t>
            </a:r>
            <a:r>
              <a:rPr lang="en-GB" sz="1600" dirty="0"/>
              <a:t> – James</a:t>
            </a:r>
          </a:p>
          <a:p>
            <a:pPr marL="342900" indent="-342900">
              <a:lnSpc>
                <a:spcPct val="150000"/>
              </a:lnSpc>
              <a:buFont typeface="+mj-lt"/>
              <a:buAutoNum type="arabicPeriod"/>
            </a:pPr>
            <a:r>
              <a:rPr lang="en-GB" sz="1600" b="1" dirty="0"/>
              <a:t>Development Approach Overview </a:t>
            </a:r>
            <a:r>
              <a:rPr lang="en-GB" sz="1600" dirty="0"/>
              <a:t>– Dave</a:t>
            </a:r>
          </a:p>
          <a:p>
            <a:pPr marL="342900" indent="-342900">
              <a:lnSpc>
                <a:spcPct val="150000"/>
              </a:lnSpc>
              <a:buFont typeface="+mj-lt"/>
              <a:buAutoNum type="arabicPeriod"/>
            </a:pPr>
            <a:r>
              <a:rPr lang="en-GB" sz="1600" b="1" dirty="0"/>
              <a:t>Prototype Demonstration </a:t>
            </a:r>
            <a:r>
              <a:rPr lang="en-GB" sz="1600" dirty="0"/>
              <a:t>– Steve/Anna</a:t>
            </a:r>
          </a:p>
          <a:p>
            <a:pPr marL="342900" indent="-342900">
              <a:lnSpc>
                <a:spcPct val="150000"/>
              </a:lnSpc>
              <a:buFont typeface="+mj-lt"/>
              <a:buAutoNum type="arabicPeriod"/>
            </a:pPr>
            <a:r>
              <a:rPr lang="en-GB" sz="1600" b="1" dirty="0"/>
              <a:t>What We’ve Learnt </a:t>
            </a:r>
            <a:r>
              <a:rPr lang="en-GB" sz="1600" dirty="0"/>
              <a:t>– Steve/Anna</a:t>
            </a:r>
          </a:p>
          <a:p>
            <a:pPr marL="342900" indent="-342900">
              <a:lnSpc>
                <a:spcPct val="150000"/>
              </a:lnSpc>
              <a:buFont typeface="+mj-lt"/>
              <a:buAutoNum type="arabicPeriod"/>
            </a:pPr>
            <a:r>
              <a:rPr lang="en-GB" sz="1600" b="1" dirty="0"/>
              <a:t>Backlog Priorities </a:t>
            </a:r>
            <a:r>
              <a:rPr lang="en-GB" sz="1600" dirty="0"/>
              <a:t>– Danielle</a:t>
            </a:r>
          </a:p>
          <a:p>
            <a:pPr marL="342900" indent="-342900">
              <a:lnSpc>
                <a:spcPct val="150000"/>
              </a:lnSpc>
              <a:buFont typeface="+mj-lt"/>
              <a:buAutoNum type="arabicPeriod"/>
            </a:pPr>
            <a:r>
              <a:rPr lang="en-GB" sz="1600" b="1" dirty="0"/>
              <a:t>Next Steps </a:t>
            </a:r>
            <a:r>
              <a:rPr lang="en-GB" sz="1600" dirty="0"/>
              <a:t>- Craig</a:t>
            </a:r>
          </a:p>
        </p:txBody>
      </p:sp>
    </p:spTree>
    <p:extLst>
      <p:ext uri="{BB962C8B-B14F-4D97-AF65-F5344CB8AC3E}">
        <p14:creationId xmlns:p14="http://schemas.microsoft.com/office/powerpoint/2010/main" val="85115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20</a:t>
            </a:fld>
            <a:endParaRPr lang="en-GB" dirty="0">
              <a:solidFill>
                <a:srgbClr val="FFFFFF"/>
              </a:solidFill>
            </a:endParaRPr>
          </a:p>
        </p:txBody>
      </p:sp>
      <p:sp>
        <p:nvSpPr>
          <p:cNvPr id="7" name="Rectangle 6"/>
          <p:cNvSpPr/>
          <p:nvPr/>
        </p:nvSpPr>
        <p:spPr>
          <a:xfrm>
            <a:off x="1" y="6731099"/>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I4AP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lZg2Aab5j/3qWb79MpiHeY/96jzH/vU2igB3mP/AHqPMf8AvU2igB3mP/eo8x/71NooAd5j/wB6jzH/AL1NooAd5j/3qPMf+9TaKAHeY/8Aeo8x/wC9TaKAHeY/96jzH/vU2igB3mP/AHqPMf8AvU2igB3mP/eo8x/71NooAd5j/wB6jzH/AL1NooAd5j/3qPMf+9TaKAHeY/8Aeo8x/wC9Ta53xR4y0Tw9dRWFw9zeapOu6DTrCBp7mQeuxfur/tNge9VGLk7JCckldnSeY/8Aeo8x/wC9XEf8Jh4n/wBb/wAKw8Q/Zuu77ZaeZj/rn5uc+1anhfxjoniG6msLZ7mz1OBd0+nX8DQXMY9djfeX/aXI96t0ZJXt+pKqJux0fmP/AHqPMb1ptFZFlmiiikMhm+/TKfN9+s7xBfHS9A1HU1j8w2lpLcBP7xRC2P0qkr6Et2K+veItK0WSKC7meS8mBMFlbxmW4m/3Y15x7nAHc1xusr4j0bRPEXjv7U+kywxG7h0iefzbfyokyyygZVZJMHmM/KdvLc5x/FnxE8G/CHRIbjVpJNU8T6pAtzOkODcXTEfedjwkYOQo6ADAFfNPxK+MHj34tXsfh2ztXtrG5kCw6Tp6s7Ttnje3V/XHCjrjvXq4TA1KjulaPVv9EcNfExho3r2R9peHPGmhax8PrTxu13HY6TPai4kkuHCiDsysfUNke9V/CnxI8DeKZrmHQvElndy20RnmQ7o2SMdXw4HyjI56Vw8Hw90zTP2arPwJ4y1yDRgY4/OvGlUJDctN5irluGAchcd+aqWniSafVtX+HfxGu/Dl1DceHp5T4h0lxHttPuuJgc+UecjB28DisPq9OXNy3dm/u7+f3mvtZq1+34/od74b+KPw/wDEWuLomi+KLO7v3JEUSh183HJ2MwAfv90ml1n4o/D7R9cfRdS8VWFvfRuI5YyWZYmPRXcAqh9mIrznwtrmseDdX8K+CbjUvDfivS9QjktdB1OxCrd2pWI7DIgJUrjALqR71y3wjtdaufhdqGjTeOPB+lIJbmLXLDVNMBuElLtvMzNIC2eobHTHpWn1SnrK+mn667eW1vmT7eei6/15n0tqF2LXS7i+QLKsULSqA3DADPX3puoalaafZR3V7KYo3ZEXCFiWbooABJNcx4V09dJ+DVlpserx6zHbaP5cd9H924QIdrDk8YxjmtfxMNFGiW82vsqWUEsU2XBK71GVzx04rh5FzW31Ojmdrmsl1ayEBLmFiSRgOM5HUfh39KiOo6etxBbm9txJcKWhXzB+8AIB2+vUVxGlyeBbGaS6tdQu5ZPLOnJMsbts8woBGjKn3/u88tzyTVays/A9/pUVqTqC2drby3Em8EAB5UlZMheW3lDhOnTvir9ivP7ifaPyO9/tjSftK239p2fnNyI/OXJ4J9fRWP4GrUM0M2fJmjkwATsYHr06V5k+m+AI7S9gm+3WtpaNFDLI0ezfK6yfIF27twBbdwOg962dD8QeBfDtsbOyvvJWVjIc27guBhC4woyoIxkcA0So6e6n9w1U72O4orn08Y+HmmEX211Zvub7eRQ5yRhcjk5BGOuRiugNYuLjui009gooopDCiiigAooooAKKKKAOe+IOvTeHfDMt5ZQLc6lPLHZ6fAx4luZWCRg+wJ3H2U1Q8O2PhvwDZBdX12wTV9QJmvtQv7mOKa+lGNzZYj5RnAUcKMCofiV8viLwE8n/AB7DxDiTPTcbWcR/+Plav+NtU8A6fLaDxpeeHLeR1Y2v9qmIEgEbtnmdumce1dEV7qilv2Mm/eb7Fn/hM/B3/Q2+H/8AwZQ//FVm+IrHw349stuka7YPrGnkTWOo2Fyks1jKc7WypPynBBU8MMisb/hJfgX/ANBb4e/99WtdF4I1TwDqEt2PBd54cuJEVTdf2UYiQCTt3+X264z703B0/eSaBS5tG0TfD7XpvEXhiK8vYFttSgkktNQgU8RXMTFJAPYkZHswroa4n4a8+IfHrx/8ex8QkR46bhawCT/x8N+NdtWVVJTdi6bbjqWaKKKxNCGb79QzxRzwSQTIJIpFKOp6MpGCPyqWb79MzVIk+Tfi18BPFep/Eyxv/tUmoeHJ3t7Wa7iG+5s7dAEG9Dy21QBuXOepAr6G+Hnw68H+A7MQ+GtHiglZcSXcnz3Ev+855/AYHtXV5ozXXWxlWrBQk9EYU8PCEnJLVlfVdPsNVsJdP1Syt720mG2SCeMOjD3B4rI8O+CfB/h2K6i0PwzpVgl2u24EVuo81f7rZ6j26Vv5ozXMpSSsnobcqbvY57w94F8GeHdSk1LQvC+k6deyAhp7e2VXweoB7A+2KbrvgDwRrurLq2s+FNHv78Y/0ia1VnbHTJ/i/HNdHmjNP2k7813cXJG1rFe7soptLl0+MLBE8JhUIoARSMcDpx6U+4tLe5tBa3UMc8Py5SRQQSpBBx9QDUuaM1N2UUItC0WGVJYtKs0dCChWIDaQ24Ee+ec0Q6FosInEWl2aCdDHKBEMOp6g+3A/IVfzRmnzS7isuxRGi6R9la1/s228hirFPLGCV+6fqPXrSSaHo0jK0ml2jMoKqfKGQCSSPoSx496v5ozS5pdwsjF/4RXRP7WbUza/6QZY5euF3JyvA9Dz9a3KbmjNDbe4JJbDqKbmjNIY6im5ozQA6im5ozQA6im5ozQBiePNA/4SXwzcaZFcfZbsMk9lcgZ8i4jYPG/0DAZ9QSKpeC/E9r4jWTTtVtIrHxHYjZqGmzAF42/vx5+/E3VXHGOvPFdRmsTxT4V0DxMsJ1iwEs9uSbe6idoriA+qSoQy/ga1hJcvLIiSd7o1/str/wA+tv8A9+l/wrm/Gnie18OrHpuk2kV94kvhs0/TYQA8jf35MfciXqznjHA54ql/wgL/AOr/AOE88b/Z+nk/2muMem/y/M/Hdmtrwt4V0Dwys39j2AinuCDcXMrtLcTn1eVyWb8TTShHVu4vefSweBNA/wCEa8MW2mSXH2q73PPeXJGDPcSMXkf8WJx6AAVu03NKDWUpOTbZaSSsi1RRRUFle4P7z8KYI5G6L+dT7AZSx7DipKdxWKnky+g/OjyZfQfnVuii4WKnky+g/OjyZfQfnVuijmCxU8mX0H50eTL6D86t0UcwWKnky+g/OjyZfQfnVuijmCxU8mX0H50eTL6D86t0UcwWKnky+g/OjyZfQfnVuijmCxU8mX0H50eTL6D86t0UcwWKnky+g/OjyZfQfnVuijmCxU8mX0H50eTL6D86t0UcwWKnky+g/OjyZfQfnVuijmCxU8mX0H50eTL6D86t0UcwWKnky+g/OjyZfQfnVuijmCxU8mX0H50eTL6D86t0UXCxU8mX0/WmgkNgjBq7Uc8YZc/xDpTTCxJRRRUjCo7qeG1tpbm5lSGCJDJJI5wqKBkknsAKkpHVXQo6hlYYIIyCKAOU0L4g+F9TtHvJNa0mzgaQ/Z/O1CIPLHgYkK5ymTnAPOME4zgdVFJHNEksTrJG6hlZTkMD0IPcVQ0XR7TSbeS1td5tjIWihfBWBTj5E4yFzkgHOM4GBgDRHSrm4390mPNb3goooqCgooooAKKKKACiiigAooooAKKKKACiiigAooooAKKKKACiiigAooooAKKKKACiiigAooooAKKKKACiiigAooooAKKKKACiiigAooooAKKKKACiiigAooooAKKKKACiiigAooooAKKKKACiiigAooooAKKKKACo7sTNayi3YLMUbyyegbHGfxqSqusX0Ol6TeancBjDaQPPIFGTtRSxx74FNbgylt1gtabQUQkeeHkVioDg9cc5UEcetJbQ6w0IW4lwy3YOQwy0XcHt/ntXD6h8QvF2m+EE8RXfhCxmjvI7WWwgtdS3yOJpVURuCgw4VwcjKk8ZHUsu/izM+j6jrWkaNbX2n2d6LdZHvfLefMMUiRom0lpmaQoE6AqckV0qhVeyX4GHtYLdnazR+I/LmMMke8SKU3MMOAzZ7cDbsGOuQaI4fEC5Vpgx+xBVf5cedg5Y/jjtXPXHjLxNHrmr6bF4e0qVNOtUuJJjqhjWHzH+RZS0YCkIGkbBbAUYzkVn6P8AFO6vtQ0GG40IWFrqiR/6VO03lM7yyRokbiLad4jDLvKZDrQqNS10kP2kL7ndiHVxo6xfaE+2iX/WYGCu/wBP938ar+X4gKopkQE2o3MGGBLsYEdP7xU59q4jVvi1Pp3hq71S48O+TcW+tz6UbZrneR5UZkLny1YnIGMKCBkEkDJqTXPine6TOPO8MmWG40iTUrIQ3e+SVUjRjnClcZcj5WZsIW24xQqFX+X8hOrDudYkPijZBumjL+eTJgrjy8Lj+TevWpZIPED29yiTiOU3BMTtgjy/mwOD/u+lcnofxQk1OPSGh0aGeO812TRri6t7wNBG6oXDxkqGkVgOPlHfnplZ/iHrUUniGOTQ9Mg/sSEXM8kmos0ccZL/ALt2SM4nKqrbBnhxznqOjVvay/DuHtIdz0aDf5KeZ9/aN31xzT6z/Dd3qF9oFje6rp66dezwrJNaiTzPJYjO3dgZI78da0K5mrOxsndBRRRSGFFFFABRRRQAUUUUAFFFFABRRRQAUUUUAFFFFABRRRQAUUUUAFNmjjmieGVFeN1KsrDIYHqDTqbNJHDE80rhI0UszE4AA6mgDj9L+GXg/TlK29hcsN0Plia9mk8hYZBJHHHuY7EDAHauBwM0y7+Fvgu4uTcrYXdrKb+XUA1pfzwFbiVQryDY4wSB29/U10Vp4g0O8fTVtdVtJm1SA3FiEkB+0RAAl09QAwOfcVZv9RsbCS1jvLuG3e8mFvbrI2DLIVLBF9ThWOPY1t7Wsnu7mfJTtsjF1bwP4c1TS9X029tJnt9Ymjmvtt1IrSsgQL8wbIAEa8A4OPc1DF8P/DaXmn3Tx6hcSWDI8P2jUZ5VZkYtGzhnIcqWO0tnHGOgrqqwdE8ZeFNb1m50bSfEGnXuoW27zreGcM67Tg8d8Hg46Uozq2dm7A4wvqkU9U+H/hfULaaGa0uI/Nv5dQaSC7likE0q7JCHVgQGUkFQcYPSooPhv4QgvGuYNPmi/cNAkSXcqxQho1iLRoGwjlEVdy4OB1rpdQ1Cx082y3t1Fbm6nW3g3tjzJWBIQepIB/KrVHtaiW7H7OF9jn7Hwb4fs7KxtIrWVlsb46hE8lw7yG4IYGR2Jy5IdvvZ7egrPsPht4UsbO+sobe/a0v5hPcQS6jPJG0nmiXdtZyAS4BOOvQ8cV2FFL2s+7D2cewUUUVmWFFFFABRRRQAUUUUAFFFFABRRRQAUUUUAFFFFABRRRQAUUUUAFFFFABVPXIpJ9FvoIVLySW0iIo7kqQBVymyyLFE8j8Kiljx2FNbgz50tfh18Q9N0DwrJpd9q0mqW3hS8tdlzNCE025aGMJHGVAIyQVBJbG0HNaWi+E/FF1qensNI16y8Pxa/azw2up3wlubZRZ3CXEu4yMQpd0wAxOckACvcE1KyYqPtCgNCJgW4GwnAOT0p73tmsgia5h3EE43jpjP8q7XjajVmkcyw8F1PLv2fDrmo22q6nrOoS3sdiV0Oyk+0GSO4S2Zw1wOxLswBbk/JXH2XhfxxZrd6foeg6xaQW+malHFFftbSCzlkVvLFjcoRKQ7kEh8YHU8V9AWj2MSR21q1tGu3MccRUDHsB+NCX1uzSAlkWMlWkdSqZBwRk8dan61JTlJR3H7FcqTex4vB4X8baZrMUdsdak0tNR0m7dp78y4xb3AuzlnJxv8rK9MkYFN/Z3g8TXN9pmtSrrq6XNohF9PqN958V5cmXMbwrvYrhAwJwvUDB617Y93aL8r3MA6cFx36URPawWQkhMSWyKSDHjaAPTFEsVKUHFx3BUEpJ3J6KqJqNqX2MzRN6SKVIGCc89sA8+1ON9b+SsyMZFdiqbFLFiM5xj6GuSzN7os0VXS+tWIBlCEheJPl65wOe/B4p73Fui7nniUcclwP89DRZjuS0VEbq2UNm4iG1trZccH0NNjvLSQfLcxH738Q/hJB/LBoswuT0VVuL+2gClmZwyGQGNSw2jqcjtzUhu7UBibiIbcbsuPlz0z6UWYXJqKiFzbtci3WVGl2ltoOSBx19OoqGbUbeGZ4pPNUou5mMZ2geuelFmK5boqJLi3dlVJ4mLjKgODuHqKjF9al2TzgCudxPAXBxye3PT1osx3LNFQ/arbj/SIfu7/AL4+76/SlS6tnZFS4iZnGVAcEsPb8qLAS0UUUgCiiqS7pBvaRwTngMQBTSAu0VT2H/npL/32aNh/56S/99miwrlyiobVmO9GYttIwT16VNSGFFFFABTLiMS28kTNtDoVJ9Min0jKrKVZQykYII4NAGVHo8SuJIbk71bKEqGC9MDHoOfzp39ixLEESYqQ27JUHkKoH/oIP6VBFpc8KxtbqsLoH/1Z2gkyAjOOo25oFpqrRt++mQiNv+W3WTbjP0zyB2rS/mR8i3b6ZHFMJvNLPvEjfKBk/P8AkPnNK+lxeXKI2EckkpkaQLyctnBI5x+NUWsdSW6laKSUZ4jkM2QFy3DDqeox6U6ZNUCy3TeahRd0UQkzubK4BA9cEfjRr3D5Eq6LbpAInmz8pXJUc5VV/kv61a+xqbe4tWlzFJuOBwyliSf5j8qoarp91cRW67WmdYXRmyv3jt5+btwenNJ9huVnlc2odW3bwWU7skH5T198NxxijfqHyLM+lm4fzJ7rfNxhggAwAccfViT60/8As/FtFGs48yORnDFBgls5BX0+Y1W02xure6gd1PyxhZGYqRgLgAdwc49utIlndR3jXKW2FWVW8sOMtw4JB/4EDzz29KPmHyHJo0aAKt0clDG2VHKkkkAduvHpipBpG2QSLdHK8IDGCAvzZHv9880zStMkhujcT7Q2AQAqtzznnGRjPY1r0nJ9xpIyBocaq6rcMCWyrYJKjLH1/wBo+3tRJocckjs07EOGyMepbHfH8Z7Vr0UueQ+VFK+0y3vCvnKCFiaNRtHy5xyPcYqu+j7gR9qYdcYXBwxy2SDzzWrRRzMLIzbTS2tZUkjuM7F2gFB327uf+A8fWrF3ZJcPIzOR5kYjIx2BzVqilzMLIzYtJjj1D7WJWPzlypHf5sY5x/Ee1KNIhWZpEcr5kvmSjaMSHfvGfp0+hrRop8zCyMW60RnU+XcnIB2qy8DOf8fSpI9KmW6eYXC84f7nVwWP4DLdK1qKOdhyoB0560UUVIwqlB/ql/H+dXapQf6pfx/nTQmVb3VbCxu0try4W3aSNpEaT5UIX7w3HjIHOPSp7C6ivbOK7g3+VKu5N6lSR2ODRe2dpfRCG8tYbiMMHCyoGAYdDg96nqnawtbi2n+sm/3h/IVYqvaf6yb/AHh/IVYqWNBRRRSGFFFFABRRRQAUUUUAFFFFABRRRQAUUUUAFFFFABRRRQAUUUUAFFFFABRRRQAUUUUAFV/s7rwkihewK5x+tWKKAK/kzf8APWP/AL4P+NHkzf8APWP/AL4P+NWKKdxWI4I/LBy25mOScYqSiikMKKKKACiig8AmgAoqvvb+8aN7f3jTsK5Yoqvvb+8aN7f3jRYLliiq+9v7xo3t/eNFguWKKr72/vGje3940WC5Yoqvvb+8aN7f3jRYLliiq+9v7xo3t/eNFguWKKr72/vGje3940WC5Yoqvvb+8aN7f3jRYLliiq+9v7xo3t/eNFguWKKr72/vGje3940WC5Yoqvvb+8aN7f3jRYLliiq+9v7xo3t/eNFguWKKr72/vGje3940WC5YopkTFl5p9IYUUUUAFI33T9KWkb7p+lAFeiiiqJCiiigAooooAKKKKACiiigAoopCQBk8CgBaKrvdRqflBakW7XPzKRWXtoXtcv2cuxZopqMrjKkEU6tE7khRRRTEFFFFABRRRQAUUUUAFFFFAEsH3T9akqOD7p+tSVLKCiiigApG+6fpS0jfdP0oAr0UUVRIUUUUAFFFFABRRRQAUUUUAFUbuUs5QfdH61dPSss9a5cVJpJdzairu5keJtUn0u2hlgjjk3uVbfnjj2qr4b1q+1W8eOS3gSFFyzLnOew60/xxDJNpCmONnKShjgZwMHJrN8BS3BmmgRYxbgb5G2/MT0AzXwmJxeJhncKHO1B20XXT8u59BSo0ngZVOVcy6nZwyNG+R07itEHIBHQ1l1oWv+oSvuMLN3cTway6ktFFFdpzhRRRQAUUUUAFFFFABRRRQBLB90/WpKjg+6frUlSygooooAKRvun6UtI33T9KAK9FFFUSFFFFABRRRQAUUUUAFFFFABWbOnlyle3atKo5Y1kXDfgaxrU+eOm5pTnysybtPMtJo/70bD9KzfCdibHSI964ll/ePnqPQflW89rIp+XDCmrbysfu4+prx54DmxEa7XvRTS+dv8jtWItTdNPR6/cRqCxCjqa0o12IF9BUcECx89W9amr1qFJwV3ucdSfNsFFFFdBkFFFFABRRRQAUUUUAFFFFAEsH3T9akqOD7p+tSVLKCiiigApG+6fpS0jfdP0oAr0UUVRIUUUUAFFFFABQOelFea/tLSGP4R3rCVYl+3WIdnkZECG5jDbmX5guM5xzjNXSh7Saj3JnLli5dj0ogjqDRXzfY6tb6NBo2oeEDo2o3NrJqs5t9Gu7m4gkkWyBjV/NO4tkdBx0xzV7Sfid4vn0C3kvtf0m1s7jU4beTX/sySJaI1u0jI6KdgO9VUEngNg/NXU8DPo/6/ExWJj1PoKivn298YeLrHWNa1C18SQT3d1p+hNZxSWDpbsJ7kxSSpE53KMNz3+cZ6CrF74t17w9rGrafLrljpMcniB7e+12exLxgx2EUi5j3bVMj5HHYYHPNL6lLv8An5f5h9Yj2PeqK+fta1zWpvEX2xdaXTE/trQvtd3DbPGkqy275LLIcqmcfKfUA12/wr8VeKPEPirU9I1jylXQEe01FlgCefdmd/LZT2XyVVsD++KmeFlGPNcqNdSdrHpVFeCa78QfH1noMWptqdhb217rt7YLcGzRVsooDIE3s7BS0hUDJxwuBkmi6+KnjCHxL4ft2NnunGnx32nrbALI1wjFnjdm8xhnbghQq5wSTVfUqj2aF9Zge94PpRXyxN4w1rXLqTVr/V7bU7k6BE09nFatCljK2owhoHAb5mQdzg+vBrt7rx/48s7+5vIWtdSgkvtbs7XTlstr5tFdoTvByxJXBGOR705YGa6iWJi+h7hRXlvwU8Zat4l1zWbC+16z1u2s7Gyniubey+z4kmEhkQjvtKhfw9c16lXNVpulLlkbQmpx5kFFFFZlBRRRQAUUUUASwfdP1qSo4Pun61JUsoKKKKACkb7p+lLSN90/SgCvRRTWZV+8wH1NUSOopnmR/wDPRfzo8yP/AJ6L+dAD6KZ5kf8Az0X86PMj/wCei/nQA+kpvmR/89F/OjzI/wDnov50AOAA6ACk8tNhTYuw9Vxx+VJ5kf8Az0X86PMj/wCei/nQA4gE5wM+tDKrDDKCPQjNN8yP/nov50eZH/z0X86AHEA9QD9RWboOh6boa3g06F0a9uWurl3kaR5ZWxlizEnoAAOgAAFaHmR/89F/OjzI/wDnov507u1gshzKrLtZQR6EcUYG7dgZ9cU3zI/+ei/nR5kf/PRfzpAOCqM4UDJyeKju7eG6tZbW4TfDMhR1yRlSMHkcj8Kd5kf/AD0X86PMj/56L+dGoGP4Y8K6L4ba6k0q3mWa62Ceae4knkdUBCKXck7VBOBnjJrbpnmR/wDPRfzo8yP/AJ6L+dOTcndiSSVkPopnmR/89F/OjzI/+ei/nSGPopnmR/8APRfzo8yP/nov50APopgkQnAdSfrT6AJYPun61JUcH3T9akqWUFFFFABSN90/SlpG+6fpQBXoooqiQooqOaaOJ4lckGV9iYHU4J/kDQBJRVGbVrGE3QaQk2hUTALnbu6VNBeQz3LQRhywjWTdj5SrdMH8DTswuixRWV/b+m7JHErkJKIW+X+I5wP/AB01Yk1SzSWeHezSQGMOirk5c4UUcr7Cui7RWbJrmmxwiZ5mCfLzsPGQSP8A0E1Yt7+1uLlreNyZFBJBGM4xnH0yPzo5X2HdFqiiikAUUUUAFFFRXU8dtbvPLnYuM4GT1xQBLRVJdUs2kgjWRjJOHMabeTs4YfXIP5U2DVrOaa2hUyB7mMyRBlxlfWnysLov0VSutTtbU3Hn+Ygt0V5G28YY4GPXJBpkmsWCSzxecS0EInk2rnahGQfxo5X2FdGhRWeur2LS28XmMHuAGiBX7wJx/StCk00O4UUUUAFFFFAEsH3T9akqOD7p+tSVLKCiiigApG+6fpS0jfdP0oAr0UUVRIVDdW1vdIqXEQkVWDKD2PrU1FAFRtNsGMpNpFmX/WELgtznk/Wp4oIYm3RRKh2qmQMfKOg/DNSVyniO21o6nq8llc6gIZdIUQiPlEmEjZCAc7iuMnr6VUU5O1xN26HQPplg6FWtI8EgnAxyM4PH+8fzNEmmafIZC9nEWl++duC3IPJ69QPyrkdG07WLu10RdQF/C/2yeaR1uZlEVsrloo2yQWLZQfOM7Q2cHisu5XXptN1Oe1XxBGfta7bS4S4DuB5vz7wMjLFDtjyoCID1Y1qqbv8AEZ8/kehPp1g8ZjazhKFQu0rxgAqB+RI/Gnx2NpHdtdx26LOy7S4HJHH+A/IUzRVvE0axTUH33i28YuG9ZNo3H881brFt9zRBRRRSGFFFFABUdxDHcQvDPGJI3GGU9DXFiPWD4i1ZriDVpbdY7pnRHdY5k/dG3SEggB+JAdvOSd3UU260/XLTR7aASanKttbxNdGKV2klMs6tMqHO47EVgB1w3HNa+y21I5/I7BdOsVeJ1tIQ0IAjbbygGeh7dT+dKLG0WSGRbdFeBdkZGRtX0+lcLpw8SW2raTczR6ndKImDW8sUmFizMwZnD7fNC+UpV1JJ9+QksXiJdQ8i2bWUvo9OZzK4ke3mnaJyI1OPLUB2BLMc5CqMCq9k7/ELn8jvZ7O1nLefbxybtu7cuc7ckZ+mTUT6fpwU7rWEDZ5fIx8uMbfpgAfhWV4FW8GnXRuF1BIDc/6Kl9u85U8tA2d3zY8zzCM/yxV/VWbzlXnbtyKxqNw6m1KKqMlW201TERHATEQYyTkrjOME/U/nVnzof+eqf99CuJkl19bm6ZLdnhSQGNf3eZE3rkJz/d3fexzin6W2uf2iq6gg+z/ZUJKqmPNx8/IOevtiuP6027crPSeWpRcudfedsrBhlSCPUUtZ2ks291/hxn8a0a6Yu6POnHllYKKKKoglg+6frUlRwfdP1qSpZQUUUUAFI33T9KWkb7p+lAFeiikJAHJAHvVEi0U3en99fzo3p/fX86AHUU3en99fzo3p/fX86AHUU3en99fzo3p/fX86AHUU3en99fzo3p/fX86AHUU3en99fzo3p/fX86AHUU3en99fzo3p/fX86AHUU3en99fzo3p/fX86AHUU3en99fzo3p/fX86AHVHNDHMMSLnHSnb0/vr+dG9P76/nRYadtiD7Db/3T+dH2G3/ALp/Op96f31/Ojen99fzpcq7Fe0l3EhijiXbGuBT6bvT++v50b0/vr+dOxLdx1FIGU9GB+hpaBEsH3T9akqOD7p+tSVLKCiiigApG+6fpS0jfdP0oAr0RANcYIBG0nn60UsP/Hz/AMA/rVCJ9i/3V/KjYv8AdX8qWipGJsX+6v5UbF/ur+VYnjuG6u/C13YWcczy3my1YxEhkSR1R2yORhGY57Yrzu8Tx5a3twsMeoIkTDTo7mONnedIUZopBhWwHMo3MQBmMgkCtqdLnV7mc6nK9j1/Yv8AdX8qNi/3V/KvN/tHxCk8WCwYTx6ebhrd7lYVCbWSKRpQSOFUB419WfnO2rHjSTxcupXV1p0+oR2CXUNsIoINx8oxF5JV2ozklykYIBC/Mcdw/Y6pXQvaaXsegbF/ur+VGxf7q/lXls+o/ESK/tVitbyWeC0KzKYP3MzC1Zw/3QuWlKrgPnKkYAPNWC18XTa9LNaT62YpriOOG8u7QK8cY8lS+0qAOJbojIHbPSn9X7yQva+R65sX+6v5UbF/ur+VeUf2x4mTVdO0mfUtThuZL+GO3QRIxeEzyNJ5528N5CDHQ85GecaHi6bxLb67rNxpya0yO0EEIhRjGqJC0hZMI3LyEISOhXkgYo9g72uP2qtex6PsX+6v5UbF/ur+VeRxTfEWH+0L6SC5jlnt4djRwlj5iLBHM7Jg4xuldFUHcVJwcBa07BvHEn2aSW51FI4Xtti/ZxmVZLltxl3Lk7IAM8KcsCQDQ8Pb7SEqvkek7F/ur+VGxf7q/lXLeONPbVPh5e2kdtc389xD+4WaPEqO5wrEYG0puz0yNtcv5PiTR5bq20K11C1t4Z5Y3t47QGGO33IqSxcZklILSYBbkMCOgqYUuZb6lSnZ7HqOxf7q/lRsX+6v5V5HbSeNLW6T7Kutn7TqYm825hOXgM6wjzAEwoWGPdglPv5wTnHY/D+91fVBeXt9cO9pBNLZ23C4uPLmcGfI6ggKo/3Se9OdFxV7ijUTdrHV7F/ur+VGxf7q/lS0VgaibF/ur+VGxf7q/lS0UAJsX+6v5UbF/ur+VLWHp0HiMX6Q311bmztySJkH7y6B+6GXGEx3x1OOnSmlcTZrXKqEDBQDuHIHvTKkuv8AVD/eX+dR0ICWD7p+tSVHB90/WpKTGFFFFABSN90/SlpG+6fpQBXojYLPliANuMn60Uh561RJY8yP/non50eZH/z0T86r7V/uj8qNq/3R+VKw7ljzI/8Anon50eZH/wA9E/Oq+1f7o/Kjav8AdH5UWC5Y8yP/AJ6J+dHmR/8APRPzqvtX+6Pyo2r/AHR+VFguWPMj/wCeifnR5kf/AD0T86r7V/uj8qNq/wB0flRYLimCwN4L0w2xugmwTbV3hfTd1x7VP5kf/PRPzqvtX+6Pyo2r/dH5UwLHmR/89E/OjzI/+eifnVfav90flRtX+6PypWC5Y8yP/non50eZH/z0T86r7V/uj8qNq/3R+VFguTs8LKVZkIIwQSOaZALa3hSGAQxRIoVETCqoHQADoKj2r/dH5UbV/uj8qAuWPMj/AOeifnR5kf8Az0T86r7V/uj8qNq/3R+VFguWPMj/AOeifnR5kf8Az0T86r7V/uj8qNq/3R+VFguWPMj/AOeifnR5kf8Az0T86r7V/uj8qNq/3R+VFguPuHRkCqyk7hwD702kAA6AClpgSwfdP1qSo4Pun61JUsYUUUUAFI33T9KWkb7p+lAFeiiiqJCiKMSBizMMNgAHFFPtPuv/AL5pDD7Ov9+T/vqj7Ov9+T/vqpqKLjsV5oxGm9Wc8gYJz1OKSKPzNxZmGDgYOO1SXf8AqT/vL/MUlr0k/wB/+go6CD7Ov9+T/vqj7Ov9+T/vqpqKLjsV5ohHGXVnyCOCc96SKPzC+5mAU4GDjtn+tSXf+ob8P50lr/y0/wB7+go6CD7Ov9+T/vqj7Ov9+T/vqpqKLjsV5ohHEzqz5HPJzSRp5juCzALgDBxUl3/x7SfSktvvy/Ufyo6CD7Ov9+T/AL6o+zr/AH5P++qmoouOxXlhEcTOrPlQTyc0kaeY7KWYBcdDipbn/j3k/wBw/wAqZbf62T8P60dBC/Z1/vyf99UfZ1/vyf8AfVTUUXHYrywhI2dXfKgnk5poqe4/1En+6f5VAOlAhaKKKYiWD7p+tSVHB90/WpKllBRRRQAUjfdP0paRvun6UAV6KKKokKfafdf/AHzTKIpPL3AozZbIIxSGWaKh+0D/AJ5yfp/jR9oH/POT9P8AGiwxbv8A1J/3l/mKS16Sf7/9BTJZPMTaEYcg5OOxzRFJ5e4FGbJyMfSjoIs0VD9oH/POT9P8aPtA/wCecn6f40WGLd/6hvw/nSWv/LT/AHv6CmSyeYhQIwzjk4ojfyy2VZgxzx9MUdBFmioftA/55yfp/jR9oH/POT9P8aLDFu/+PaT6Ult9+X6j+VMll8yNkEbjPGTiiN/LZiVZg2OlHQRZoqH7QP8AnnJ+n+NH2gf885P0/wAaLDHXP/HvJ/uH+VMtv9bJ+H9aSWXzI2QRuCwxk44pI28t2baWDY6U+gizRUP2gf8APOT9P8aPtA/55yfp/jSsMfcf6iT/AHT/ACqAdKdJNvjZBG4LAjnFNoExaKKKYiWD7p+tSVHB90/WpKllBRRRQAUjfdP0paRvun6UAV6KKKokKKKKAEZgqlj0AyaqRalbStCqeYTMCV+XsDg5q2QCCCMg9agSytIyjJAqmPO0jPGetNW6hqRW2pWlwu6NyBuK/MMdF3fy5qW0u4LpVaFiwZA4yMcEkfzBo+x2u3b9nj2+mPbH8uKWO1to5BJHCiMM4K8dTk8fUmh8otSOPULWSV41kJdHEbDaeCW2j9TTP7Wsd4TzW3HGBtPcEj9FNTNZ2rFy1umXGGOMEjOev15pPsNnuVvs0e5V2g46DGMfoKfuhqRw6nazGER72MrFVGOhGM5/MU+0v7a6ikkiY7Y+XLDGBjOaVLG0Ty9lui+WSUxng8f4D8qettbrG8awoquuxgB1GMY/Wl7oald9VskkaNpGDrnK7TnhN5/SlTU7RtgDsGaNpApXnC9f898VIbG0Ll2t0ZyNpYjkjGOfwp72ttI/mPBGzgYDEcgYIx+RP50/dDUZbX1rcIrRSZVgSDjHTGf5inPcxLdC2+cyFQxAXIAJwCfxBoS0t423RxKn3jheOTjJ+vAoltbaW4juJIUaWMEIxHIpaD1K0WsafKLcrMf9IkMUYK8lh1B9Kk/tK12I+59jmQAlDxszuz3GMGlj02wj8vZaxjy3MicdG45/QfkKlW1t1IxCnAcDj++ct+Z603yi1IYNRtZvL8tnJkV2UbSOFOG/HNQnWtOEkUbTFHlj8xFZSCVwxz+SmrUdnaxxpGluioisigDordR+NBs7VmVjbxkqAoOOgAIA/JiPxo90NSBdWsWijlWUlJImlQhScqvX8R6Vbt5o7iBJom3I43KfUVAmm2CbdtrGNqGMeynOR+p/OrEMccMSxRIERRhVHQCk7dAVx9FFFIYUUUUASwfdP1qSo4Pun61JUsoKKKKACkb7p+lLSN90/SgCvRRRVEhRWf4ivn03Rri9jQO8YG0HpkkD+tcF/wAJjrv/AD2h/wC/IrwM24jweV1VSrXbavoum3ddj0cJllbFwc6drLTU9NorzL/hMdd/57Q/9+RR/wAJjrv/AD2h/wC/Iry/9est/ll9y/zOr+wMV3X3v/I9NorzL/hMdd/57Q/9+RR/wmOu/wDPaH/vyKP9est/ll9y/wAw/sDFd197/wAj02ivMv8AhMdd/wCe0P8A35FH/CY67/z2h/78ij/XrLf5Zfcv8w/sDFd197/yPTaK8y/4THXf+e0P/fkUf8Jjrv8Az2h/78ij/XrLf5Zfcv8AMP7AxXdfe/8AI9NorzL/AITHXf8AntD/AN+RW94L8R3+p6i9ne+W/wC7LqyrtIxjj9a6sFxfgMZXjQgpJy0V0rfmzKvk2Io03Ulay8/+AdfRRRX1J5IUUUUAFFFFABRRRQAUUUUAFFFFAEsH3T9akqOD7p+tSVLKCiiigApG+6fpS0jfdP0oAr0UUVRJh+O/+RWu/qn/AKGK8ur1Hx1/yK139U/9DFeXV+Scef8AIxh/gX/pUj7Hh/8A3aX+J/kjjNR8Valp/iiW1u7aGHTVl8qKQwu3nfu93Eqkqr542MBn1pt144kefTYtM0mS5kuvs7tEzqrFZoXkUKSQARs5J4roJfDuhy6sdVk02BrwkMZCDywGAxHQnHGcZqqvgzwstubddFthGWVsAsMFQQpBzkYDED0zXnQxmT8sXUpS5lFLRaX6u3Mm/vu3/LodEqGOu+Watdvzt06f15mOnxEt52h+xaHqFysoiVSJI1xJJGzqhyfRGyenFOtPG0t5qVlFZ6eZbe7uLeMFmCNEssJkyeeSMfpXQw+H9EhMfk6Zbx+WUKbVxtKIUTH0ViPxpIvDuhxCIR6bCnlPHJHtyNrRrtQjnsCR9KmWMyZc3JQltZXd9e797p0tbzGqOO05qi3/AK6GTrnjW30q+vrV9MupvsksMHmK6hZJZQCiDJyOCSTjAx71Wb4i6Wk1ms1jeRRXEW9nbbuiba7bWTOekbc9+MZrpLzRdJvFulubGKT7U6PMTkFmQYVsjkEADBGKrjwv4eE8U/8AZNv5kSqqHB4CggcZwThiMnsTUUcRk3skqtGXNbdPryrXf+a722tp0TnSx3PeE1b08/TtY5uDx5dPqDLcaU1pBiJ1jchpGRoJJc5VsDhBj0yQfWrMXj6KQLEuh3/2xyhS28yPLRtCZt+7dgYQHjrniti08J+G7RClvo9vGCcnGT/Cy9z/AHWYfQ1X8QeDtK1WzFvGiWbZTMiQq5IRCij5s4wpwMfjmun61kdWql7JxjZK+uj7tKTbT66381uZeyzCEL86b+X6r/geRr6JqEeq6PZ6nDG0cd1Csyq3VQwzg12Hw4/5GM/9e7/zFclpVlDpul2unW+7ybaJYo9xycKMDNdb8OP+RjP/AF7v/MVyZN7P+2KXsvh59PS+hvjeb6lPm35dTvNdu5LDRb2+hVGkggeRA+dpIUkZx2rAPjDyZPJubVRcKkcckKtgrOzMCMn+DC7gcdCK6i5hiubeS3njEkUilHQ9GU9RVO60XS7qaSaazjMsqoryKSrkISU+YEEEZOCOea/eKcoJWkj84r068pXpSt/T/wCAYv8AwnGnhiWtLoRJGGlbbzGxQvt2/QdemSKu2WuXL22rXF3pssLWDKBboQ8jAxq/bgn5u1W/7C0jzFk+wxZWPy8ZO0rtK8rnBOCRkjODTrbRtMt7OezhtVWG4/1ylmJc4AySTnoAOvYVTlS6IzhTxV/ekuv5adP68+mXD4rhljWRbJ2iXZ9odJlYRF5DGuP73KnPQgdRnioofGMZCy3OlXNvbmNJWlMiNtV0Z1OAc9EbI7cetay6DpCyRSCyXfGcgl2JY7i2W5+Y7iTls4JzUo0nTAqr9ih2qqKARkAICFH4BiPxo5qPYFTxenvr+vl/X5ZK+JzceHNR1O3snSW0iEixyHIfK7lwRj6H0P50ybxhBBc/ZZ9PuFuEdhPGrBjGAVGQR97O4HA9D+Oxb6RptvZS2UVqot5v9YjMzbhjGCSc4wAAO1JPoulz3AuJbNDL5hkLAkbmOM5weR8q8HjgUKVK+2gOniuVWmr/APBfl6GTp/iiSeQRSae3E4geZXAQO7usYweT90ZPbNaeg3d/dfalvUh/cy+WskSsquwHzgAkkhWyN3fB4FR23h3S4NUfUVgBlJVkXJ2xsN3IHQnLMcnpnitSGKOFSsa7QWLHnPJOT+pqakofZRdCnXVnUlsPooorI6yWD7p+tSVHB90/WpKllBRRRQAUjfdP0paRvun6UAV6KKKokiureG6t3t7iMSROMMp7isT/AIQ7Qv8AnhN/3+augorixOXYTFNSr04ya7pM3pYmtSVqcmvRnPf8IdoX/PCb/v8ANR/wh2hf88Jv+/zV0NFc39hZb/0Dw/8AAUa/X8V/z8f3s57/AIQ7Qv8AnhN/3+aj/hDtC/54Tf8Af5q6Gij+wst/6B4f+AoPr+K/5+P72c9/wh2hf88Jv+/zUf8ACHaF/wA8Jv8Av81dDRR/YWW/9A8P/AUH1/Ff8/H97Oe/4Q7Qv+eE3/f5qP8AhDtC/wCeE3/f5q6Gij+wst/6B4f+AoPr+K/5+P72c9/wh2hf88Jv+/zVf0jQ9N0p3ks4CruMFmYscenNaVFa0cowNCaqUqMVJdUlcieMxFSPLKba9Qooor0TmCiiigAooooAKKKKACiiigAooooAlg+6frUlRwfdP1qSpZQUUUUAFB5BFFFAEPlN7UeU3tU1FO4WIfKb2o8pvapqKLhYh8pvajym9qmoouFiHym9qPKb2qaii4WIfKb2o8pvapqKLhYh8pvajym9qmoouFiHym9qPKb2qaii4WIfKb2o8pvapqKLhYh8pvajym9qmoouFiHym9qPKb2qaii4WIfKb2o8pvapqKLhYh8pvajym9qmoouFiHym9qPKb2qaii4WGxrtWnUUUgCiiigAooooAKKbvX+8KN6/3hQA6im71/vCjev94UAOopu9f7wo3r/eFADqKbvX+8KN6/3hQA6im71/vCjev94UAOopu9f7wo3r/eFADqKbvX+8KN6/3hQA6im71/vCjev94UAOopu9f7wo3r/eFADqKbvX+8KN6/3hQA6im71/vCjev94UAOopu9f7wo3r/eFADqKbvX+8KN6/3hQA6igHI4ooAKKKKACkb7p+lLSN90/SgCvRRRVEhRRRQAUUUUAFFFFABRRRQAUUUUAFFFFABRRRQAUUUUAFFFFABRRRQAUUUUAFFFFAEsH3T9akqOD7p+tSVLKCiiigApG+6fpS0jfdP0oAr0UUVRIUUUUAFFFFABRVRtT01UeRtRswkc4t3YzrhZSQBGTnh8kDb15q3RZhcKKKakiOWCOrFTtYA52n0PoaAHUUUUAFFFQ2lzbXcPnWlxDcRbiu+Jw65BwRkcZBBB9xQBNRRRQAUVHczwWtvJcXM0cEEalpJJHCqijqSTwBVaPV9JkltIo9UsXkvYzJaItwhNwgGSyDPzjHcZFCTYXLtFNeSNCod1Usdq5ONx9B6mnUAFFFFABRRRQAUUUUASwfdP1qSo4Pun61JUsoKKKKACkb7p+lLSN90/SgCvRRRVEhRRRQAUUUUAeA6r4R8XyyazdRSagLGTx7FdrpgsFIliE8RNwJMbtgAJyOPlpYI/ihfX+oW0N34rt9Ua31NtQacFbKN1YmyFocY+bCj5c5Utu5r32iuz647axRz/V13PIPhZL8R9Q8aRTeJk1ez0trebVPLuFKorT7UjtD7xbHbb23VjX+m+JdI1rxGsCeL4dLu/FYuNRm09ZGneza1Gx4CBkjzRtfZyAqjpXvFFT9a95vlRXsNLXPKJR8QLj4K6NFLNrFt4im1G1jmmiQfa47VrsAvIACAwhIL5GBzmsMf8LMsfiJqcSXPiK4tLRp1totjSQ3Nott+6IkI8oSmTnccsWyCNte50Uo4m1/dWt/xB0b21eh86aLc/E7+zpYtSbxoukHUbCSeWKKVr5YGhl84RM6hyBMIw2AMAnACmul0C18R6D+znLcK2oaVq+mXFzqWy5xFLIiXTylJB0/eR5B7HdxXs1VtSsbLUrKSy1C0gu7WTHmQzIHRsHIyDweQKuWL5re6krp/cKNC3XoeE6xdfEC68P6Xqslx4vEWqadeahapo6lpIb2WQNawSgDiJYiBg/LnOa1E1D4kx66ml31nrzXEmuWNxJPbws1olobJRMgccBfPDZX156V7UoCqFUBVAwABgAUtL60v5UHsX/MeU2ek+Jpv2dtVg1iXWdU8QajpUzS292N0yyFSBEqYBHAHHJJOe9ecWnhXx9Y6rp1xpWhX0d34dtbzTdHlkhOzabeaSOTJ4ALSxxjPGUx2r6doohjJRvotQlh1K2ux876dpfjbULHQr7VZPFN5DY+JLSaNJ4JlmhBt5FlZtw3tGJCgzjC7nA4pmi/8Len0TUFub/xNFfSSWcdyptn3QTG8USvAzDbsEO7IQFNoBz1r6LoqnjX/KhfV/Mgsbb7HZQ2n2ie48lAnnTvvkkwMbmPcnuanooriOgKKKKACiiigCWD7p+tSVHB90/WpKllBRRRQAUjfdP0paRvun6UAV6jmmjhaMSNt8xwi8cbj0Ht0qSqurWv23TLi1GA0kZCkkjDdjkcjBwapbkslt7iG4jWSKQMrZ2npnBwSPUe9SEr/eH51j3mkySXB8pYFQiMJISd8SoMFVGOh+o6nrSWWmXX2+G6vVt8QqqqqsW5Cbd3IHOc1XKu4rs1bieKCKSWVwqxqXbuQo6nFPLKN2WX5fvc9PrWFqGjXNxe3UqyR4mDbWZsFcx7NuNucZ5649qaui3SzvI3kyjzCxDvxMDJuww28YHru/KnyxtuK77G6J4TK0QlTeqhmGegOcH8cGjzo/KEnOCobbg7sH261kJo7NewzS29oqKIyyJkgFfMwBkcj5x+XTpUUOjXUdv5JW1d9ij7QWO8YjVdo46ZGev4Z5o5Y9wu+xuQzRTJ5kUiuuSuQe4OCPzBpxdFOGdQfc1h22myw6lDGqKkG6SabYMKxEjNH2xn5zkf7IqW70VLi6lnkjt3Z5XbLLk7TFsA6euD/wDXpcqvuO7NWaaGFGeWREVcZJPTJwKduXn5l4689K506DdM0nmNDKTltzt97lSFI29BjuT24p8GhTfaN0/lOglDNls+YN+7kbR09ye9Plj3Fd9joMj1FVze24uBblyJCQACp5zux/6C35VQ1rTLq7ukntJo4iqBhuJ/1ik7Dx2wz5/CmWejy292jrJH5SSAqOc7QZP6OP1pJRtuO7ua8U0UjSKjgmNirD0I/wD108MrDKsCPUGsW80eSR5poBbiaSWRizD7ysm0KePUdOlRWui3UZVTJFHG0rGRVbJKZDKBgAZDA9gME0+WPcV32N8MGztIODg4PehWVhlWBHqDWPo+mXNnb3CM0QkeIRqd2QzAH5iAB1z7n3pljpV1Dp2oWrNFEbkDy9jZCnYFOcKMcjsO9LlXcd32NZLqF5niV8sgyxA4HGevTvQ9xCkiI0gBcgIT0YnOAD68GsG40m4Rp7r7NbJGzK32aHcwYDZkEBeh2noPwNJY6TcuPtP2e3h/ftJHE4ICjdJg4IyOGB6D8KrljbcXMzoGniWSOPeC0jFVxzkgZP6CkmuYYpEjdvnfooBJ/T61kaPpN1a3SSyeSqBw+1Gzz5ZQ8BQOuKbPo1xJeLIq2qlZnkM24+Y4Z1YA8dgMdT26UuWN9wu+xul0AJLrgHBOelMSeJndA4yjBGzxyRnH5GueTSLuGe3VrS1niWVm8t2JX/VsMk7fUjGQT79KW50G9az+zrJbyHacMxwVbYoByVPHynpg9OafLHuHM+x0mRS1l6Payx3l1LICI1Yx24IIwpO5+vbccD2UVqVDVikyWD7p+tSVHB90/WpKhlBRRRQAUjfdP0paRvun6UAV6iuLiK3VWmbapO0HHfBP9KlqvqFpFfWjW024IxBypwRg54NUt9SSlJrdr+6aAPOsgQgKpzhyoB/JwT35FTabqcN5bebskjcRCRlZSPlOeRnqODTF0a0Qfu2lQ72cEMOCXV/TsVAHtxViCxhhXahkx5Ih+9ztGf1561b5baC1K+n6os2myXlx5cYjTfIqbiUG3PIIB/LrUqapaMshJkQxK7OrxkMoUKTx9GU/jQmnR+RcRSzzzm4QRu7kbtoGAOAB3P51HeaTBcvK5mniaYMsnlsBuVlVSOQcfcX3o924aiLrVi0vljz+v3vJbbjdtJz6buM0221u1ktlllWSJmGVUofn+bb8vrzU/wDZltsK5kxsKfe7F9/86rnQ7UxqjzTyCMYi3lT5fzbuOOeR3zxR7gveJP7asCCVaVsBc4jPViQF/wB7IPHsau+cn2fz/m2bd33TnH0659qpDSbdbZ4FklAfbub5TnbnsRjueMYqVLBFsJLEzSmBoxGvPzKu3HX9aT5eg1cItStZLOW63OqRNscMp3BuOMevI/Oq0euWu6RZlkiKSFMFDkABcsw7DLVLDpVvHaT2wklKzOJCflBVgFwVwAB90dqibQ7ZpTM807ysxZ3baS2ccfd4HA6Y701yi94lfVrVQWDMEDffZGCsBnJU456UkWs2cjFdtwuP70DDnbuA+pXkCkOkQNH5TT3BhGdke8bUznpx7980+50m2niaNmlAZg2VbnITZ6elHuh7wtnqUV3ceXCrbQjFiwwVYNgqRTItYspIw6+edwUxqYiDICcAqO9P0/TILKR5InkZnzndgAZxnAAAHSq9poqRW8CyXU7zQoqxyZH7vHPy8dPrmj3Q94edasl3EtIwwWwkbEgAZbcMcYqeDUI5LWa4MUqrFK0eNuS2DjIHfNRRaPaR79rSkujoxLcncPmPTrUjabC1nJa+ZJ5byeZ2ODkHHTBGR0OaHyj1GRaxYysio0p37cnyzhCWKgMe3KkUtpqkNzdvFGrrGsAm8x1KhlJIyM9Rx1ptto9rBC0QaVlZlY7iOzlx0HTJNPtNMht2Y+bNKDCIAsjAhUBPAwB69TzQ+UWoz+2LPavy3BZyNiCFtzAqWBA9MK3PtUlvqlncXCwQyFmYfK235Sdu7APrg5ptvpcMU0cxmnlkjACM7DhQrKBwPRj702x0e1s7hJYWk+UcKduM7Quc4z0Hrj2o90eoHWrISmP9/wAEgt5LbeG2k59A3GaX+17LKr++y7BYx5R/eZOMr6jI605tMtmjKEyYIdT83Zn3n9aSHSreOaOTzJn8kjygzDCDJOBx05788Cj3Q94ksdQtb1mW3csVAblcblOcMPUcGrdUtM0230/cIGcgqFUEL8qjoOAM9epyau1LtfQav1JYPun61JUcH3T9akqGUFFFFABSN90/SiigCvRRRVEhVbUZ5Le18yFFdzJHGoY4HzOFyfpnNFFNbg9jP/tl0hnM0MYkhdUIDHDEyMnH/fORVefV9QW2lZ4beMeUGDI5JUvGzL144K8+tFFbKKM7se+sXkZS3NvFJOyLIGQlk2lS3PfPy/kc+1aGk3kt6kkskSRIG2ou7LHgE57d+1FFTJKw4t3KukXV5Ndzxu6Oiq5QEfNuErqOfTCgVXj19rg7Et9vKHIf+HIVj+D5X8DRRTUVdiu7IfaXl0+j3UzTMZEjjKtgcEqCaeur3LyW8awwA3fMBLH5Bk/f9+O3fjtRRRZahdjdJ1aa61N7d4iqtyGJ+QEKMqp7knJ+lPk1adbyS2EMQZpfLhLE4PzBSxI4PXoOQcDvmiihxXMF3Yjj1a+mlEcNvbD98IGZnbG758sMdvk/WopNdu5LeRoLZUwhXc2SBJ5e/PuPbr3oopqK7Bdjk1K+jjb7QEZXndEZGIYbWX9OTU0GrXkjQRGC3SS5CNEdxKqDu4b1Py9vWiilZW2C7G3WqTNo9nfLhDIz71jfIIEchwDj1UHNRW+tXOxovILS/aGhQuDlhuf5sDquFwO5INFFNRVguyXUtQvP7Ntbm32QmWKRnU8kERkjB+ook1S8jneFoY3mQYwjHa2THg4PJOH6Z5xx1oopJIG2amn3DXVsk37vaygjaT178EDHNWKKKyluaLYKKKKQEsH3T9akooqWUFFFFAH/2Q=="/>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a:extLst>
              <a:ext uri="{FF2B5EF4-FFF2-40B4-BE49-F238E27FC236}">
                <a16:creationId xmlns:a16="http://schemas.microsoft.com/office/drawing/2014/main" id="{487107E3-2AED-4B42-9B03-C0604B8F3399}"/>
              </a:ext>
            </a:extLst>
          </p:cNvPr>
          <p:cNvSpPr>
            <a:spLocks noGrp="1"/>
          </p:cNvSpPr>
          <p:nvPr>
            <p:ph type="title"/>
          </p:nvPr>
        </p:nvSpPr>
        <p:spPr>
          <a:xfrm>
            <a:off x="789600" y="516707"/>
            <a:ext cx="10586156" cy="790031"/>
          </a:xfrm>
        </p:spPr>
        <p:txBody>
          <a:bodyPr/>
          <a:lstStyle/>
          <a:p>
            <a:r>
              <a:rPr lang="en-GB" noProof="0" dirty="0"/>
              <a:t>Setting expectations</a:t>
            </a:r>
            <a:endParaRPr lang="en-GB" b="1" noProof="0" dirty="0">
              <a:solidFill>
                <a:srgbClr val="FF0000"/>
              </a:solidFill>
            </a:endParaRPr>
          </a:p>
        </p:txBody>
      </p:sp>
      <p:sp>
        <p:nvSpPr>
          <p:cNvPr id="10" name="TextBox 9">
            <a:extLst>
              <a:ext uri="{FF2B5EF4-FFF2-40B4-BE49-F238E27FC236}">
                <a16:creationId xmlns:a16="http://schemas.microsoft.com/office/drawing/2014/main" id="{CE171E18-935E-DB4C-86D3-75E12910B10E}"/>
              </a:ext>
            </a:extLst>
          </p:cNvPr>
          <p:cNvSpPr txBox="1"/>
          <p:nvPr/>
        </p:nvSpPr>
        <p:spPr>
          <a:xfrm>
            <a:off x="789601" y="1422525"/>
            <a:ext cx="5556336" cy="5909310"/>
          </a:xfrm>
          <a:prstGeom prst="rect">
            <a:avLst/>
          </a:prstGeom>
          <a:noFill/>
        </p:spPr>
        <p:txBody>
          <a:bodyPr wrap="square" rtlCol="0">
            <a:spAutoFit/>
          </a:bodyPr>
          <a:lstStyle/>
          <a:p>
            <a:r>
              <a:rPr lang="en-US" sz="1400" dirty="0"/>
              <a:t>When asked how confident participants were that the payment had gone to the right place, they were very confident. </a:t>
            </a:r>
          </a:p>
          <a:p>
            <a:endParaRPr lang="en-US" sz="1400" dirty="0"/>
          </a:p>
          <a:p>
            <a:r>
              <a:rPr lang="en-US" sz="1400" dirty="0"/>
              <a:t>They all assumed by typing in their account numbers the system had brought up their account details. </a:t>
            </a:r>
          </a:p>
          <a:p>
            <a:endParaRPr lang="en-US" sz="1400" dirty="0"/>
          </a:p>
          <a:p>
            <a:r>
              <a:rPr lang="en-US" sz="1400" dirty="0"/>
              <a:t>This meant the participants weren't that careful in checking they’d typed the right account number.</a:t>
            </a:r>
          </a:p>
          <a:p>
            <a:endParaRPr lang="en-US" sz="1400" dirty="0"/>
          </a:p>
          <a:p>
            <a:r>
              <a:rPr lang="en-US" sz="1400" dirty="0"/>
              <a:t>When we explained how the form worked and it was on them to get the account number right they had not </a:t>
            </a:r>
            <a:r>
              <a:rPr lang="en-US" sz="1400" dirty="0" err="1"/>
              <a:t>realised</a:t>
            </a:r>
            <a:r>
              <a:rPr lang="en-US" sz="1400" dirty="0"/>
              <a:t> this was the case.</a:t>
            </a:r>
          </a:p>
          <a:p>
            <a:endParaRPr lang="en-US" sz="1400" dirty="0"/>
          </a:p>
          <a:p>
            <a:r>
              <a:rPr lang="en-US" sz="1400" dirty="0"/>
              <a:t>One participant stated they would have been more careful if they’d have known.</a:t>
            </a:r>
          </a:p>
          <a:p>
            <a:endParaRPr lang="en-US" sz="1400" dirty="0"/>
          </a:p>
          <a:p>
            <a:r>
              <a:rPr lang="en-US" sz="1400" b="1" dirty="0"/>
              <a:t>Next step:</a:t>
            </a:r>
            <a:endParaRPr lang="en-US" sz="1400" dirty="0"/>
          </a:p>
          <a:p>
            <a:r>
              <a:rPr lang="en-US" sz="1400" dirty="0"/>
              <a:t>Make it clear up front how the form works so people are more careful. We could also use this to let people know what they will need to complete a payment (Their account number, a bill and a visa, or master card).</a:t>
            </a:r>
            <a:br>
              <a:rPr lang="en-US" sz="1400" dirty="0"/>
            </a:br>
            <a:endParaRPr lang="en-US" sz="1400" dirty="0"/>
          </a:p>
          <a:p>
            <a:endParaRPr lang="en-US" sz="1400" dirty="0"/>
          </a:p>
          <a:p>
            <a:endParaRPr lang="en-GB" sz="1400" dirty="0"/>
          </a:p>
          <a:p>
            <a:pPr fontAlgn="base"/>
            <a:endParaRPr lang="en-GB" sz="1400" dirty="0"/>
          </a:p>
          <a:p>
            <a:pPr fontAlgn="base"/>
            <a:r>
              <a:rPr lang="en-US" sz="1400" dirty="0"/>
              <a:t>​</a:t>
            </a:r>
          </a:p>
          <a:p>
            <a:pPr fontAlgn="base"/>
            <a:r>
              <a:rPr lang="en-US" sz="1400" dirty="0"/>
              <a:t>​</a:t>
            </a:r>
            <a:br>
              <a:rPr lang="en-US" sz="1400" dirty="0"/>
            </a:br>
            <a:endParaRPr lang="en-US" sz="1400" dirty="0"/>
          </a:p>
        </p:txBody>
      </p:sp>
      <p:pic>
        <p:nvPicPr>
          <p:cNvPr id="4" name="Picture 3"/>
          <p:cNvPicPr>
            <a:picLocks noChangeAspect="1"/>
          </p:cNvPicPr>
          <p:nvPr/>
        </p:nvPicPr>
        <p:blipFill>
          <a:blip r:embed="rId3"/>
          <a:stretch>
            <a:fillRect/>
          </a:stretch>
        </p:blipFill>
        <p:spPr>
          <a:xfrm>
            <a:off x="6737350" y="1336712"/>
            <a:ext cx="5118100" cy="3708400"/>
          </a:xfrm>
          <a:prstGeom prst="rect">
            <a:avLst/>
          </a:prstGeom>
        </p:spPr>
      </p:pic>
    </p:spTree>
    <p:extLst>
      <p:ext uri="{BB962C8B-B14F-4D97-AF65-F5344CB8AC3E}">
        <p14:creationId xmlns:p14="http://schemas.microsoft.com/office/powerpoint/2010/main" val="119514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06</a:t>
            </a:r>
          </a:p>
        </p:txBody>
      </p:sp>
      <p:sp>
        <p:nvSpPr>
          <p:cNvPr id="3" name="Text Placeholder 2"/>
          <p:cNvSpPr>
            <a:spLocks noGrp="1"/>
          </p:cNvSpPr>
          <p:nvPr>
            <p:ph type="body" idx="1"/>
          </p:nvPr>
        </p:nvSpPr>
        <p:spPr/>
        <p:txBody>
          <a:bodyPr/>
          <a:lstStyle/>
          <a:p>
            <a:r>
              <a:rPr lang="en-US" dirty="0"/>
              <a:t>What’s Next</a:t>
            </a:r>
          </a:p>
        </p:txBody>
      </p:sp>
      <p:sp>
        <p:nvSpPr>
          <p:cNvPr id="4" name="Footer Placeholder 3"/>
          <p:cNvSpPr>
            <a:spLocks noGrp="1"/>
          </p:cNvSpPr>
          <p:nvPr>
            <p:ph type="ftr" sz="quarter" idx="11"/>
          </p:nvPr>
        </p:nvSpPr>
        <p:spPr/>
        <p:txBody>
          <a:bodyPr/>
          <a:lstStyle/>
          <a:p>
            <a:r>
              <a:rPr lang="en-GB" noProof="0" dirty="0"/>
              <a:t>What’s Next</a:t>
            </a:r>
          </a:p>
        </p:txBody>
      </p:sp>
      <p:sp>
        <p:nvSpPr>
          <p:cNvPr id="5" name="Slide Number Placeholder 4"/>
          <p:cNvSpPr>
            <a:spLocks noGrp="1"/>
          </p:cNvSpPr>
          <p:nvPr>
            <p:ph type="sldNum" sz="quarter" idx="12"/>
          </p:nvPr>
        </p:nvSpPr>
        <p:spPr/>
        <p:txBody>
          <a:bodyPr/>
          <a:lstStyle/>
          <a:p>
            <a:fld id="{975A587B-5814-4D9B-9598-FE9CB954CB01}" type="slidenum">
              <a:rPr lang="en-GB" noProof="0" smtClean="0"/>
              <a:pPr/>
              <a:t>21</a:t>
            </a:fld>
            <a:endParaRPr lang="en-GB" noProof="0" dirty="0"/>
          </a:p>
        </p:txBody>
      </p:sp>
    </p:spTree>
    <p:extLst>
      <p:ext uri="{BB962C8B-B14F-4D97-AF65-F5344CB8AC3E}">
        <p14:creationId xmlns:p14="http://schemas.microsoft.com/office/powerpoint/2010/main" val="2261616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22</a:t>
            </a:fld>
            <a:endParaRPr lang="en-GB">
              <a:solidFill>
                <a:srgbClr val="FFFFFF"/>
              </a:solidFill>
            </a:endParaRPr>
          </a:p>
        </p:txBody>
      </p:sp>
      <p:sp>
        <p:nvSpPr>
          <p:cNvPr id="7" name="Rectangle 6"/>
          <p:cNvSpPr/>
          <p:nvPr/>
        </p:nvSpPr>
        <p:spPr>
          <a:xfrm>
            <a:off x="2" y="6691424"/>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Title 1"/>
          <p:cNvSpPr>
            <a:spLocks noGrp="1"/>
          </p:cNvSpPr>
          <p:nvPr>
            <p:ph type="title"/>
          </p:nvPr>
        </p:nvSpPr>
        <p:spPr>
          <a:xfrm>
            <a:off x="789600" y="516707"/>
            <a:ext cx="8792550" cy="790031"/>
          </a:xfrm>
        </p:spPr>
        <p:txBody>
          <a:bodyPr/>
          <a:lstStyle/>
          <a:p>
            <a:r>
              <a:rPr lang="en-GB" sz="3200" dirty="0"/>
              <a:t>Backlog Priorities</a:t>
            </a:r>
            <a:endParaRPr lang="en-GB" b="1" noProof="0" dirty="0">
              <a:solidFill>
                <a:srgbClr val="FF0000"/>
              </a:solidFill>
            </a:endParaRPr>
          </a:p>
        </p:txBody>
      </p:sp>
      <p:sp>
        <p:nvSpPr>
          <p:cNvPr id="2" name="Rectangle 1"/>
          <p:cNvSpPr/>
          <p:nvPr/>
        </p:nvSpPr>
        <p:spPr>
          <a:xfrm>
            <a:off x="737050" y="6078744"/>
            <a:ext cx="611373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237DC4C-C835-A94E-A812-0B46E01ABA3F}"/>
              </a:ext>
            </a:extLst>
          </p:cNvPr>
          <p:cNvSpPr txBox="1"/>
          <p:nvPr/>
        </p:nvSpPr>
        <p:spPr>
          <a:xfrm>
            <a:off x="789600" y="1508079"/>
            <a:ext cx="10703836" cy="1585049"/>
          </a:xfrm>
          <a:prstGeom prst="rect">
            <a:avLst/>
          </a:prstGeom>
          <a:noFill/>
        </p:spPr>
        <p:txBody>
          <a:bodyPr wrap="square" lIns="91440" tIns="45720" rIns="91440" bIns="45720" rtlCol="0" anchor="t">
            <a:spAutoFit/>
          </a:bodyPr>
          <a:lstStyle/>
          <a:p>
            <a:pPr>
              <a:spcBef>
                <a:spcPts val="600"/>
              </a:spcBef>
            </a:pPr>
            <a:r>
              <a:rPr lang="en-GB" b="1" dirty="0"/>
              <a:t>Sprint 4 Priorities </a:t>
            </a:r>
          </a:p>
          <a:p>
            <a:pPr>
              <a:spcBef>
                <a:spcPts val="600"/>
              </a:spcBef>
            </a:pPr>
            <a:endParaRPr lang="en-GB" b="1" dirty="0"/>
          </a:p>
          <a:p>
            <a:pPr marL="342900" indent="-342900">
              <a:buFont typeface="Arial" panose="020B0604020202020204" pitchFamily="34" charset="0"/>
              <a:buChar char="•"/>
            </a:pPr>
            <a:r>
              <a:rPr lang="en-GB" sz="1400" dirty="0">
                <a:ea typeface="+mn-lt"/>
                <a:cs typeface="+mn-lt"/>
              </a:rPr>
              <a:t>Pain Point - Signing a paper contract (Pen)</a:t>
            </a:r>
          </a:p>
          <a:p>
            <a:pPr marL="800100" lvl="1" indent="-342900">
              <a:buFont typeface="Arial" panose="020B0604020202020204" pitchFamily="34" charset="0"/>
              <a:buChar char="•"/>
            </a:pPr>
            <a:r>
              <a:rPr lang="en-GB" sz="1400" dirty="0">
                <a:ea typeface="+mn-lt"/>
                <a:cs typeface="+mn-lt"/>
              </a:rPr>
              <a:t>Focus should be on Customers rather than TPIs but the process is largely the same</a:t>
            </a:r>
          </a:p>
          <a:p>
            <a:pPr marL="800100" lvl="1" indent="-342900">
              <a:buFont typeface="Arial" panose="020B0604020202020204" pitchFamily="34" charset="0"/>
              <a:buChar char="•"/>
            </a:pPr>
            <a:r>
              <a:rPr lang="en-GB" sz="1400" dirty="0">
                <a:ea typeface="+mn-lt"/>
                <a:cs typeface="+mn-lt"/>
              </a:rPr>
              <a:t>The long term goal will be allowing customers to be able to renew on line.</a:t>
            </a:r>
          </a:p>
          <a:p>
            <a:pPr marL="342900" indent="-342900">
              <a:buFont typeface="Arial" panose="020B0604020202020204" pitchFamily="34" charset="0"/>
              <a:buChar char="•"/>
            </a:pPr>
            <a:endParaRPr lang="en-GB" sz="1400" dirty="0">
              <a:ea typeface="+mn-lt"/>
              <a:cs typeface="+mn-lt"/>
            </a:endParaRPr>
          </a:p>
        </p:txBody>
      </p:sp>
      <p:sp>
        <p:nvSpPr>
          <p:cNvPr id="10" name="TextBox 9">
            <a:extLst>
              <a:ext uri="{FF2B5EF4-FFF2-40B4-BE49-F238E27FC236}">
                <a16:creationId xmlns:a16="http://schemas.microsoft.com/office/drawing/2014/main" id="{88C75714-AB09-9043-A219-88FC8E8BE769}"/>
              </a:ext>
            </a:extLst>
          </p:cNvPr>
          <p:cNvSpPr txBox="1"/>
          <p:nvPr/>
        </p:nvSpPr>
        <p:spPr>
          <a:xfrm>
            <a:off x="789600" y="3189179"/>
            <a:ext cx="10703836" cy="369332"/>
          </a:xfrm>
          <a:prstGeom prst="rect">
            <a:avLst/>
          </a:prstGeom>
          <a:noFill/>
        </p:spPr>
        <p:txBody>
          <a:bodyPr wrap="square" lIns="91440" tIns="45720" rIns="91440" bIns="45720" numCol="2" rtlCol="0" anchor="t">
            <a:spAutoFit/>
          </a:bodyPr>
          <a:lstStyle/>
          <a:p>
            <a:pPr>
              <a:spcBef>
                <a:spcPts val="600"/>
              </a:spcBef>
            </a:pPr>
            <a:r>
              <a:rPr lang="en-GB" b="1" dirty="0"/>
              <a:t>Backlog Snapshot</a:t>
            </a:r>
            <a:endParaRPr lang="en-GB" sz="2000" b="1" dirty="0"/>
          </a:p>
        </p:txBody>
      </p:sp>
      <p:pic>
        <p:nvPicPr>
          <p:cNvPr id="12" name="Picture 11">
            <a:extLst>
              <a:ext uri="{FF2B5EF4-FFF2-40B4-BE49-F238E27FC236}">
                <a16:creationId xmlns:a16="http://schemas.microsoft.com/office/drawing/2014/main" id="{FD3CE8AB-5556-A946-B690-55E94B812001}"/>
              </a:ext>
            </a:extLst>
          </p:cNvPr>
          <p:cNvPicPr>
            <a:picLocks noChangeAspect="1"/>
          </p:cNvPicPr>
          <p:nvPr/>
        </p:nvPicPr>
        <p:blipFill>
          <a:blip r:embed="rId3"/>
          <a:stretch>
            <a:fillRect/>
          </a:stretch>
        </p:blipFill>
        <p:spPr>
          <a:xfrm>
            <a:off x="769268" y="3576084"/>
            <a:ext cx="11148411" cy="1880113"/>
          </a:xfrm>
          <a:prstGeom prst="rect">
            <a:avLst/>
          </a:prstGeom>
        </p:spPr>
      </p:pic>
    </p:spTree>
    <p:extLst>
      <p:ext uri="{BB962C8B-B14F-4D97-AF65-F5344CB8AC3E}">
        <p14:creationId xmlns:p14="http://schemas.microsoft.com/office/powerpoint/2010/main" val="3721167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07</a:t>
            </a:r>
          </a:p>
        </p:txBody>
      </p:sp>
      <p:sp>
        <p:nvSpPr>
          <p:cNvPr id="3" name="Text Placeholder 2"/>
          <p:cNvSpPr>
            <a:spLocks noGrp="1"/>
          </p:cNvSpPr>
          <p:nvPr>
            <p:ph type="body" idx="1"/>
          </p:nvPr>
        </p:nvSpPr>
        <p:spPr/>
        <p:txBody>
          <a:bodyPr/>
          <a:lstStyle/>
          <a:p>
            <a:r>
              <a:rPr lang="en-US" dirty="0"/>
              <a:t>Next Steps</a:t>
            </a:r>
          </a:p>
        </p:txBody>
      </p:sp>
      <p:sp>
        <p:nvSpPr>
          <p:cNvPr id="4" name="Footer Placeholder 3"/>
          <p:cNvSpPr>
            <a:spLocks noGrp="1"/>
          </p:cNvSpPr>
          <p:nvPr>
            <p:ph type="ftr" sz="quarter" idx="11"/>
          </p:nvPr>
        </p:nvSpPr>
        <p:spPr/>
        <p:txBody>
          <a:bodyPr/>
          <a:lstStyle/>
          <a:p>
            <a:r>
              <a:rPr lang="en-GB" noProof="0" dirty="0"/>
              <a:t>Next Steps</a:t>
            </a:r>
          </a:p>
        </p:txBody>
      </p:sp>
      <p:sp>
        <p:nvSpPr>
          <p:cNvPr id="5" name="Slide Number Placeholder 4"/>
          <p:cNvSpPr>
            <a:spLocks noGrp="1"/>
          </p:cNvSpPr>
          <p:nvPr>
            <p:ph type="sldNum" sz="quarter" idx="12"/>
          </p:nvPr>
        </p:nvSpPr>
        <p:spPr/>
        <p:txBody>
          <a:bodyPr/>
          <a:lstStyle/>
          <a:p>
            <a:fld id="{975A587B-5814-4D9B-9598-FE9CB954CB01}" type="slidenum">
              <a:rPr lang="en-GB" noProof="0" smtClean="0"/>
              <a:pPr/>
              <a:t>23</a:t>
            </a:fld>
            <a:endParaRPr lang="en-GB" noProof="0" dirty="0"/>
          </a:p>
        </p:txBody>
      </p:sp>
    </p:spTree>
    <p:extLst>
      <p:ext uri="{BB962C8B-B14F-4D97-AF65-F5344CB8AC3E}">
        <p14:creationId xmlns:p14="http://schemas.microsoft.com/office/powerpoint/2010/main" val="2613743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24</a:t>
            </a:fld>
            <a:endParaRPr lang="en-GB">
              <a:solidFill>
                <a:srgbClr val="FFFFFF"/>
              </a:solidFill>
            </a:endParaRPr>
          </a:p>
        </p:txBody>
      </p:sp>
      <p:sp>
        <p:nvSpPr>
          <p:cNvPr id="7" name="Rectangle 6"/>
          <p:cNvSpPr/>
          <p:nvPr/>
        </p:nvSpPr>
        <p:spPr>
          <a:xfrm>
            <a:off x="2" y="6691424"/>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Title 1"/>
          <p:cNvSpPr>
            <a:spLocks noGrp="1"/>
          </p:cNvSpPr>
          <p:nvPr>
            <p:ph type="title"/>
          </p:nvPr>
        </p:nvSpPr>
        <p:spPr>
          <a:xfrm>
            <a:off x="789600" y="516707"/>
            <a:ext cx="8792550" cy="790031"/>
          </a:xfrm>
        </p:spPr>
        <p:txBody>
          <a:bodyPr/>
          <a:lstStyle/>
          <a:p>
            <a:r>
              <a:rPr lang="en-GB" sz="3200" dirty="0"/>
              <a:t>Next Steps</a:t>
            </a:r>
            <a:endParaRPr lang="en-GB" b="1" noProof="0" dirty="0">
              <a:solidFill>
                <a:srgbClr val="FF0000"/>
              </a:solidFill>
            </a:endParaRPr>
          </a:p>
        </p:txBody>
      </p:sp>
      <p:sp>
        <p:nvSpPr>
          <p:cNvPr id="2" name="Rectangle 1"/>
          <p:cNvSpPr/>
          <p:nvPr/>
        </p:nvSpPr>
        <p:spPr>
          <a:xfrm>
            <a:off x="737050" y="6078744"/>
            <a:ext cx="611373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237DC4C-C835-A94E-A812-0B46E01ABA3F}"/>
              </a:ext>
            </a:extLst>
          </p:cNvPr>
          <p:cNvSpPr txBox="1"/>
          <p:nvPr/>
        </p:nvSpPr>
        <p:spPr>
          <a:xfrm>
            <a:off x="789600" y="1508079"/>
            <a:ext cx="10703836" cy="3493264"/>
          </a:xfrm>
          <a:prstGeom prst="rect">
            <a:avLst/>
          </a:prstGeom>
          <a:noFill/>
        </p:spPr>
        <p:txBody>
          <a:bodyPr wrap="square" lIns="91440" tIns="45720" rIns="91440" bIns="45720" rtlCol="0" anchor="t">
            <a:spAutoFit/>
          </a:bodyPr>
          <a:lstStyle/>
          <a:p>
            <a:pPr>
              <a:spcBef>
                <a:spcPts val="600"/>
              </a:spcBef>
            </a:pPr>
            <a:r>
              <a:rPr lang="en-GB" b="1" dirty="0"/>
              <a:t>Sprint 4 </a:t>
            </a:r>
          </a:p>
          <a:p>
            <a:pPr>
              <a:spcBef>
                <a:spcPts val="600"/>
              </a:spcBef>
            </a:pPr>
            <a:endParaRPr lang="en-GB" b="1" dirty="0"/>
          </a:p>
          <a:p>
            <a:pPr marL="342900" indent="-342900">
              <a:buFont typeface="Arial" panose="020B0604020202020204" pitchFamily="34" charset="0"/>
              <a:buChar char="•"/>
            </a:pPr>
            <a:r>
              <a:rPr lang="en-GB" dirty="0">
                <a:ea typeface="+mn-lt"/>
                <a:cs typeface="+mn-lt"/>
              </a:rPr>
              <a:t>Sprint Retro</a:t>
            </a:r>
          </a:p>
          <a:p>
            <a:pPr marL="342900" indent="-342900">
              <a:buFont typeface="Arial" panose="020B0604020202020204" pitchFamily="34" charset="0"/>
              <a:buChar char="•"/>
            </a:pPr>
            <a:endParaRPr lang="en-GB" dirty="0">
              <a:ea typeface="+mn-lt"/>
              <a:cs typeface="+mn-lt"/>
            </a:endParaRPr>
          </a:p>
          <a:p>
            <a:pPr marL="342900" indent="-342900">
              <a:buFont typeface="Arial" panose="020B0604020202020204" pitchFamily="34" charset="0"/>
              <a:buChar char="•"/>
            </a:pPr>
            <a:r>
              <a:rPr lang="en-GB" dirty="0">
                <a:ea typeface="+mn-lt"/>
                <a:cs typeface="+mn-lt"/>
              </a:rPr>
              <a:t>Sprint Planning</a:t>
            </a:r>
          </a:p>
          <a:p>
            <a:pPr marL="342900" indent="-342900">
              <a:buFont typeface="Arial" panose="020B0604020202020204" pitchFamily="34" charset="0"/>
              <a:buChar char="•"/>
            </a:pPr>
            <a:endParaRPr lang="en-GB" dirty="0">
              <a:ea typeface="+mn-lt"/>
              <a:cs typeface="+mn-lt"/>
            </a:endParaRPr>
          </a:p>
          <a:p>
            <a:pPr marL="342900" indent="-342900">
              <a:buFont typeface="Arial" panose="020B0604020202020204" pitchFamily="34" charset="0"/>
              <a:buChar char="•"/>
            </a:pPr>
            <a:r>
              <a:rPr lang="en-GB" dirty="0">
                <a:ea typeface="+mn-lt"/>
                <a:cs typeface="+mn-lt"/>
              </a:rPr>
              <a:t>Arrange meetings with subject matter experts (SMEs)</a:t>
            </a:r>
          </a:p>
          <a:p>
            <a:pPr marL="342900" indent="-342900">
              <a:buFont typeface="Arial" panose="020B0604020202020204" pitchFamily="34" charset="0"/>
              <a:buChar char="•"/>
            </a:pPr>
            <a:endParaRPr lang="en-GB" dirty="0">
              <a:ea typeface="+mn-lt"/>
              <a:cs typeface="+mn-lt"/>
            </a:endParaRPr>
          </a:p>
          <a:p>
            <a:pPr marL="342900" indent="-342900">
              <a:buFont typeface="Arial" panose="020B0604020202020204" pitchFamily="34" charset="0"/>
              <a:buChar char="•"/>
            </a:pPr>
            <a:r>
              <a:rPr lang="en-GB" dirty="0">
                <a:ea typeface="+mn-lt"/>
                <a:cs typeface="+mn-lt"/>
              </a:rPr>
              <a:t>Begin the recruitment for user testing</a:t>
            </a:r>
          </a:p>
          <a:p>
            <a:pPr marL="800100" lvl="1" indent="-342900">
              <a:buFont typeface="Arial" panose="020B0604020202020204" pitchFamily="34" charset="0"/>
              <a:buChar char="•"/>
            </a:pPr>
            <a:r>
              <a:rPr lang="en-GB" dirty="0">
                <a:ea typeface="+mn-lt"/>
                <a:cs typeface="+mn-lt"/>
              </a:rPr>
              <a:t>Customers – MBC, SME and Group</a:t>
            </a:r>
          </a:p>
          <a:p>
            <a:pPr marL="800100" lvl="1" indent="-342900">
              <a:buFont typeface="Arial" panose="020B0604020202020204" pitchFamily="34" charset="0"/>
              <a:buChar char="•"/>
            </a:pPr>
            <a:r>
              <a:rPr lang="en-GB" dirty="0">
                <a:ea typeface="+mn-lt"/>
                <a:cs typeface="+mn-lt"/>
              </a:rPr>
              <a:t>TPIs</a:t>
            </a:r>
          </a:p>
          <a:p>
            <a:pPr marL="342900" indent="-342900">
              <a:buFont typeface="Arial" panose="020B0604020202020204" pitchFamily="34" charset="0"/>
              <a:buChar char="•"/>
            </a:pPr>
            <a:endParaRPr lang="en-GB" dirty="0">
              <a:ea typeface="+mn-lt"/>
              <a:cs typeface="+mn-lt"/>
            </a:endParaRPr>
          </a:p>
        </p:txBody>
      </p:sp>
    </p:spTree>
    <p:extLst>
      <p:ext uri="{BB962C8B-B14F-4D97-AF65-F5344CB8AC3E}">
        <p14:creationId xmlns:p14="http://schemas.microsoft.com/office/powerpoint/2010/main" val="629437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 y="0"/>
            <a:ext cx="6654799" cy="4902200"/>
          </a:xfrm>
          <a:prstGeom prst="rect">
            <a:avLst/>
          </a:prstGeom>
          <a:noFill/>
          <a:ln>
            <a:noFill/>
          </a:ln>
        </p:spPr>
      </p:pic>
      <p:sp>
        <p:nvSpPr>
          <p:cNvPr id="8" name="Rectangle 7"/>
          <p:cNvSpPr/>
          <p:nvPr/>
        </p:nvSpPr>
        <p:spPr>
          <a:xfrm>
            <a:off x="2" y="6691424"/>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 name="AutoShape 3"/>
          <p:cNvSpPr>
            <a:spLocks noChangeAspect="1" noChangeArrowheads="1" noTextEdit="1"/>
          </p:cNvSpPr>
          <p:nvPr/>
        </p:nvSpPr>
        <p:spPr bwMode="auto">
          <a:xfrm>
            <a:off x="1191684" y="7076017"/>
            <a:ext cx="12192000" cy="156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1" name="Title 1"/>
          <p:cNvSpPr>
            <a:spLocks noGrp="1"/>
          </p:cNvSpPr>
          <p:nvPr>
            <p:ph type="ctrTitle"/>
          </p:nvPr>
        </p:nvSpPr>
        <p:spPr>
          <a:xfrm>
            <a:off x="1740108" y="4586497"/>
            <a:ext cx="8601908" cy="424711"/>
          </a:xfrm>
        </p:spPr>
        <p:txBody>
          <a:bodyPr/>
          <a:lstStyle/>
          <a:p>
            <a:r>
              <a:rPr lang="en-GB" sz="2800"/>
              <a:t>Thank You</a:t>
            </a:r>
            <a:br>
              <a:rPr lang="en-GB" sz="1800"/>
            </a:br>
            <a:endParaRPr lang="en-GB" sz="1800"/>
          </a:p>
        </p:txBody>
      </p:sp>
      <p:pic>
        <p:nvPicPr>
          <p:cNvPr id="7" name="Picture 2" descr="Sse Logo - Uk Big 6 Energy Companies PNG Image | Transparent PNG Free  Download on See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0976" y="5593278"/>
            <a:ext cx="2090818" cy="82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12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01</a:t>
            </a:r>
          </a:p>
        </p:txBody>
      </p:sp>
      <p:sp>
        <p:nvSpPr>
          <p:cNvPr id="3" name="Text Placeholder 2"/>
          <p:cNvSpPr>
            <a:spLocks noGrp="1"/>
          </p:cNvSpPr>
          <p:nvPr>
            <p:ph type="body" idx="1"/>
          </p:nvPr>
        </p:nvSpPr>
        <p:spPr/>
        <p:txBody>
          <a:bodyPr/>
          <a:lstStyle/>
          <a:p>
            <a:r>
              <a:rPr lang="en-US" dirty="0"/>
              <a:t>Sprint Overview</a:t>
            </a:r>
          </a:p>
        </p:txBody>
      </p:sp>
      <p:sp>
        <p:nvSpPr>
          <p:cNvPr id="4" name="Footer Placeholder 3"/>
          <p:cNvSpPr>
            <a:spLocks noGrp="1"/>
          </p:cNvSpPr>
          <p:nvPr>
            <p:ph type="ftr" sz="quarter" idx="11"/>
          </p:nvPr>
        </p:nvSpPr>
        <p:spPr/>
        <p:txBody>
          <a:bodyPr/>
          <a:lstStyle/>
          <a:p>
            <a:r>
              <a:rPr lang="en-GB" noProof="0" dirty="0"/>
              <a:t>Sprint Overview</a:t>
            </a:r>
          </a:p>
        </p:txBody>
      </p:sp>
      <p:sp>
        <p:nvSpPr>
          <p:cNvPr id="5" name="Slide Number Placeholder 4"/>
          <p:cNvSpPr>
            <a:spLocks noGrp="1"/>
          </p:cNvSpPr>
          <p:nvPr>
            <p:ph type="sldNum" sz="quarter" idx="12"/>
          </p:nvPr>
        </p:nvSpPr>
        <p:spPr/>
        <p:txBody>
          <a:bodyPr/>
          <a:lstStyle/>
          <a:p>
            <a:fld id="{975A587B-5814-4D9B-9598-FE9CB954CB01}" type="slidenum">
              <a:rPr lang="en-GB" noProof="0" smtClean="0"/>
              <a:pPr/>
              <a:t>3</a:t>
            </a:fld>
            <a:endParaRPr lang="en-GB" noProof="0" dirty="0"/>
          </a:p>
        </p:txBody>
      </p:sp>
    </p:spTree>
    <p:extLst>
      <p:ext uri="{BB962C8B-B14F-4D97-AF65-F5344CB8AC3E}">
        <p14:creationId xmlns:p14="http://schemas.microsoft.com/office/powerpoint/2010/main" val="277758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582150" y="6469064"/>
            <a:ext cx="1085850" cy="204787"/>
          </a:xfrm>
          <a:prstGeom prst="rect">
            <a:avLst/>
          </a:prstGeom>
        </p:spPr>
        <p:txBody>
          <a:bodyPr/>
          <a:lstStyle/>
          <a:p>
            <a:fld id="{72A83A2B-3358-44F8-83A0-4598795D8FB5}" type="slidenum">
              <a:rPr lang="en-GB" smtClean="0">
                <a:solidFill>
                  <a:srgbClr val="FFFFFF"/>
                </a:solidFill>
              </a:rPr>
              <a:pPr/>
              <a:t>4</a:t>
            </a:fld>
            <a:endParaRPr lang="en-GB">
              <a:solidFill>
                <a:srgbClr val="FFFFFF"/>
              </a:solidFill>
            </a:endParaRPr>
          </a:p>
        </p:txBody>
      </p:sp>
      <p:sp>
        <p:nvSpPr>
          <p:cNvPr id="7" name="Rectangle 6"/>
          <p:cNvSpPr/>
          <p:nvPr/>
        </p:nvSpPr>
        <p:spPr>
          <a:xfrm>
            <a:off x="2" y="6691424"/>
            <a:ext cx="12209609" cy="166577"/>
          </a:xfrm>
          <a:prstGeom prst="rect">
            <a:avLst/>
          </a:prstGeom>
          <a:gradFill flip="none" rotWithShape="1">
            <a:gsLst>
              <a:gs pos="0">
                <a:schemeClr val="accent1"/>
              </a:gs>
              <a:gs pos="62413">
                <a:schemeClr val="accent4"/>
              </a:gs>
              <a:gs pos="33000">
                <a:schemeClr val="accent3"/>
              </a:gs>
              <a:gs pos="100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Title 1"/>
          <p:cNvSpPr>
            <a:spLocks noGrp="1"/>
          </p:cNvSpPr>
          <p:nvPr>
            <p:ph type="title"/>
          </p:nvPr>
        </p:nvSpPr>
        <p:spPr>
          <a:xfrm>
            <a:off x="789600" y="516707"/>
            <a:ext cx="8792550" cy="790031"/>
          </a:xfrm>
        </p:spPr>
        <p:txBody>
          <a:bodyPr/>
          <a:lstStyle/>
          <a:p>
            <a:r>
              <a:rPr lang="en-GB" noProof="0" dirty="0"/>
              <a:t>Sprint Overview</a:t>
            </a:r>
            <a:endParaRPr lang="en-GB" b="1" noProof="0" dirty="0">
              <a:solidFill>
                <a:srgbClr val="FF0000"/>
              </a:solidFill>
            </a:endParaRPr>
          </a:p>
        </p:txBody>
      </p:sp>
      <p:sp>
        <p:nvSpPr>
          <p:cNvPr id="2" name="Rectangle 1"/>
          <p:cNvSpPr/>
          <p:nvPr/>
        </p:nvSpPr>
        <p:spPr>
          <a:xfrm>
            <a:off x="737050" y="6078744"/>
            <a:ext cx="611373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57B2723-CF64-154C-BD38-2CF0BEF37DE2}"/>
              </a:ext>
            </a:extLst>
          </p:cNvPr>
          <p:cNvSpPr txBox="1"/>
          <p:nvPr/>
        </p:nvSpPr>
        <p:spPr>
          <a:xfrm>
            <a:off x="708576" y="1403904"/>
            <a:ext cx="10703836" cy="2723823"/>
          </a:xfrm>
          <a:prstGeom prst="rect">
            <a:avLst/>
          </a:prstGeom>
          <a:noFill/>
        </p:spPr>
        <p:txBody>
          <a:bodyPr wrap="square" lIns="91440" tIns="45720" rIns="91440" bIns="45720" rtlCol="0" anchor="t">
            <a:spAutoFit/>
          </a:bodyPr>
          <a:lstStyle/>
          <a:p>
            <a:pPr>
              <a:spcBef>
                <a:spcPts val="600"/>
              </a:spcBef>
            </a:pPr>
            <a:r>
              <a:rPr lang="en-GB" b="1" dirty="0"/>
              <a:t>Sprint 3 Overview – Non Direct Debit Payments</a:t>
            </a:r>
          </a:p>
          <a:p>
            <a:pPr>
              <a:spcBef>
                <a:spcPts val="600"/>
              </a:spcBef>
            </a:pPr>
            <a:endParaRPr lang="en-GB" sz="1000" dirty="0"/>
          </a:p>
          <a:p>
            <a:pPr marL="285750" indent="-285750">
              <a:spcBef>
                <a:spcPts val="600"/>
              </a:spcBef>
              <a:buFont typeface="Arial" panose="020B0604020202020204" pitchFamily="34" charset="0"/>
              <a:buChar char="•"/>
            </a:pPr>
            <a:r>
              <a:rPr lang="en-GB" sz="1400" b="1" dirty="0"/>
              <a:t>User Goal(s) - </a:t>
            </a:r>
            <a:r>
              <a:rPr lang="en-GB" sz="1400" dirty="0"/>
              <a:t>Enable customers to make online payments from multiple devices. Allowing customers to pay bills any time and anywhere with confidence﻿</a:t>
            </a:r>
          </a:p>
          <a:p>
            <a:pPr marL="171450" indent="-171450">
              <a:spcBef>
                <a:spcPts val="600"/>
              </a:spcBef>
              <a:buFont typeface="Arial" panose="020B0604020202020204" pitchFamily="34" charset="0"/>
              <a:buChar char="•"/>
            </a:pPr>
            <a:endParaRPr lang="en-GB" sz="1000" dirty="0"/>
          </a:p>
          <a:p>
            <a:pPr marL="285750" indent="-285750">
              <a:spcBef>
                <a:spcPts val="600"/>
              </a:spcBef>
              <a:buFont typeface="Arial" panose="020B0604020202020204" pitchFamily="34" charset="0"/>
              <a:buChar char="•"/>
            </a:pPr>
            <a:r>
              <a:rPr lang="en-GB" sz="1400" b="1" dirty="0"/>
              <a:t>Business Goal(s) - </a:t>
            </a:r>
            <a:r>
              <a:rPr lang="en-GB" sz="1400" dirty="0"/>
              <a:t>Reduce business debt. Allow for a new payment type – online payments. Reducing call centre numbers﻿</a:t>
            </a:r>
          </a:p>
          <a:p>
            <a:pPr marL="285750" indent="-285750">
              <a:spcBef>
                <a:spcPts val="600"/>
              </a:spcBef>
              <a:buFont typeface="Arial" panose="020B0604020202020204" pitchFamily="34" charset="0"/>
              <a:buChar char="•"/>
            </a:pPr>
            <a:endParaRPr lang="en-GB" sz="1400" dirty="0"/>
          </a:p>
          <a:p>
            <a:pPr marL="285750" indent="-285750">
              <a:spcBef>
                <a:spcPts val="600"/>
              </a:spcBef>
              <a:buFont typeface="Arial" panose="020B0604020202020204" pitchFamily="34" charset="0"/>
              <a:buChar char="•"/>
            </a:pPr>
            <a:r>
              <a:rPr lang="en-GB" sz="1400" b="1" dirty="0"/>
              <a:t>Sprint Goal - </a:t>
            </a:r>
            <a:r>
              <a:rPr lang="en-GB" sz="1400" dirty="0"/>
              <a:t>To develop a prototype that enables customer to make online payment from multiple devices. A prototype that allows customers to pay bills any time and anywhere with confidence﻿.</a:t>
            </a:r>
          </a:p>
          <a:p>
            <a:pPr>
              <a:spcBef>
                <a:spcPts val="600"/>
              </a:spcBef>
            </a:pPr>
            <a:endParaRPr lang="en-GB" sz="1400" dirty="0"/>
          </a:p>
        </p:txBody>
      </p:sp>
      <p:sp>
        <p:nvSpPr>
          <p:cNvPr id="11" name="TextBox 10">
            <a:extLst>
              <a:ext uri="{FF2B5EF4-FFF2-40B4-BE49-F238E27FC236}">
                <a16:creationId xmlns:a16="http://schemas.microsoft.com/office/drawing/2014/main" id="{F480A772-72B5-8F4E-947A-8172FB59523C}"/>
              </a:ext>
            </a:extLst>
          </p:cNvPr>
          <p:cNvSpPr txBox="1"/>
          <p:nvPr/>
        </p:nvSpPr>
        <p:spPr>
          <a:xfrm>
            <a:off x="737152" y="4549622"/>
            <a:ext cx="3691974" cy="1184940"/>
          </a:xfrm>
          <a:prstGeom prst="rect">
            <a:avLst/>
          </a:prstGeom>
          <a:noFill/>
        </p:spPr>
        <p:txBody>
          <a:bodyPr wrap="square" lIns="91440" tIns="45720" rIns="91440" bIns="45720" numCol="1" rtlCol="0" anchor="t">
            <a:spAutoFit/>
          </a:bodyPr>
          <a:lstStyle/>
          <a:p>
            <a:pPr>
              <a:spcBef>
                <a:spcPts val="600"/>
              </a:spcBef>
            </a:pPr>
            <a:r>
              <a:rPr lang="en-GB" sz="1400" b="1" dirty="0"/>
              <a:t>Deliverables</a:t>
            </a:r>
            <a:endParaRPr lang="en-GB" sz="1600" b="1" dirty="0"/>
          </a:p>
          <a:p>
            <a:pPr marL="285750" indent="-285750">
              <a:spcBef>
                <a:spcPts val="600"/>
              </a:spcBef>
              <a:buFont typeface="Arial" panose="020B0604020202020204" pitchFamily="34" charset="0"/>
              <a:buChar char="•"/>
            </a:pPr>
            <a:r>
              <a:rPr lang="en-GB" sz="1400" dirty="0"/>
              <a:t>Working prototype (built in Vue JS)</a:t>
            </a:r>
          </a:p>
          <a:p>
            <a:pPr marL="285750" indent="-285750">
              <a:spcBef>
                <a:spcPts val="600"/>
              </a:spcBef>
              <a:buFont typeface="Arial" panose="020B0604020202020204" pitchFamily="34" charset="0"/>
              <a:buChar char="•"/>
            </a:pPr>
            <a:r>
              <a:rPr lang="en-GB" sz="1400" dirty="0"/>
              <a:t>Assets for prototype</a:t>
            </a:r>
          </a:p>
          <a:p>
            <a:pPr marL="285750" indent="-285750">
              <a:spcBef>
                <a:spcPts val="600"/>
              </a:spcBef>
              <a:buFont typeface="Arial" panose="020B0604020202020204" pitchFamily="34" charset="0"/>
              <a:buChar char="•"/>
            </a:pPr>
            <a:r>
              <a:rPr lang="en-GB" sz="1400" dirty="0"/>
              <a:t>Testing Report (based on user testing)</a:t>
            </a:r>
            <a:endParaRPr lang="en-GB" dirty="0"/>
          </a:p>
        </p:txBody>
      </p:sp>
      <p:sp>
        <p:nvSpPr>
          <p:cNvPr id="4" name="Rectangle 3">
            <a:extLst>
              <a:ext uri="{FF2B5EF4-FFF2-40B4-BE49-F238E27FC236}">
                <a16:creationId xmlns:a16="http://schemas.microsoft.com/office/drawing/2014/main" id="{E0DDE855-53C2-4A41-90E3-EF204FBB061A}"/>
              </a:ext>
            </a:extLst>
          </p:cNvPr>
          <p:cNvSpPr>
            <a:spLocks noChangeAspect="1"/>
          </p:cNvSpPr>
          <p:nvPr/>
        </p:nvSpPr>
        <p:spPr>
          <a:xfrm>
            <a:off x="4949991" y="4544253"/>
            <a:ext cx="3479702" cy="1184940"/>
          </a:xfrm>
          <a:prstGeom prst="rect">
            <a:avLst/>
          </a:prstGeom>
        </p:spPr>
        <p:txBody>
          <a:bodyPr wrap="square" numCol="1">
            <a:spAutoFit/>
          </a:bodyPr>
          <a:lstStyle/>
          <a:p>
            <a:pPr>
              <a:spcBef>
                <a:spcPts val="600"/>
              </a:spcBef>
            </a:pPr>
            <a:r>
              <a:rPr lang="en-GB" sz="1400" b="1" dirty="0"/>
              <a:t>Core Scrum Team</a:t>
            </a:r>
          </a:p>
          <a:p>
            <a:pPr>
              <a:spcBef>
                <a:spcPts val="600"/>
              </a:spcBef>
            </a:pPr>
            <a:r>
              <a:rPr lang="en-GB" sz="1400" dirty="0"/>
              <a:t>Danielle Kelly – Product Owner</a:t>
            </a:r>
          </a:p>
          <a:p>
            <a:pPr>
              <a:spcBef>
                <a:spcPts val="600"/>
              </a:spcBef>
            </a:pPr>
            <a:r>
              <a:rPr lang="en-GB" sz="1400" dirty="0"/>
              <a:t>Craig Derrick – Scrum Master</a:t>
            </a:r>
          </a:p>
          <a:p>
            <a:pPr>
              <a:spcBef>
                <a:spcPts val="600"/>
              </a:spcBef>
            </a:pPr>
            <a:r>
              <a:rPr lang="en-GB" sz="1400" dirty="0"/>
              <a:t>Steve Cable – Service Design Lead </a:t>
            </a:r>
          </a:p>
        </p:txBody>
      </p:sp>
      <p:sp>
        <p:nvSpPr>
          <p:cNvPr id="12" name="Rectangle 11">
            <a:extLst>
              <a:ext uri="{FF2B5EF4-FFF2-40B4-BE49-F238E27FC236}">
                <a16:creationId xmlns:a16="http://schemas.microsoft.com/office/drawing/2014/main" id="{D2F7E3CD-F479-9D47-91EA-FBAC06DFB2D9}"/>
              </a:ext>
            </a:extLst>
          </p:cNvPr>
          <p:cNvSpPr>
            <a:spLocks noChangeAspect="1"/>
          </p:cNvSpPr>
          <p:nvPr/>
        </p:nvSpPr>
        <p:spPr>
          <a:xfrm>
            <a:off x="7918635" y="4836641"/>
            <a:ext cx="3479702" cy="892552"/>
          </a:xfrm>
          <a:prstGeom prst="rect">
            <a:avLst/>
          </a:prstGeom>
        </p:spPr>
        <p:txBody>
          <a:bodyPr wrap="square" numCol="1">
            <a:spAutoFit/>
          </a:bodyPr>
          <a:lstStyle/>
          <a:p>
            <a:pPr>
              <a:spcBef>
                <a:spcPts val="600"/>
              </a:spcBef>
            </a:pPr>
            <a:r>
              <a:rPr lang="en-GB" sz="1400" dirty="0"/>
              <a:t>Anna </a:t>
            </a:r>
            <a:r>
              <a:rPr lang="en-GB" sz="1400" dirty="0" err="1"/>
              <a:t>Boscoe</a:t>
            </a:r>
            <a:r>
              <a:rPr lang="en-GB" sz="1400" dirty="0"/>
              <a:t> – UX Consultant</a:t>
            </a:r>
          </a:p>
          <a:p>
            <a:pPr>
              <a:spcBef>
                <a:spcPts val="600"/>
              </a:spcBef>
            </a:pPr>
            <a:r>
              <a:rPr lang="en-GB" sz="1400" dirty="0"/>
              <a:t>Dave Martin – Creative Technologist</a:t>
            </a:r>
          </a:p>
          <a:p>
            <a:pPr>
              <a:spcBef>
                <a:spcPts val="600"/>
              </a:spcBef>
            </a:pPr>
            <a:r>
              <a:rPr lang="en-GB" sz="1400" dirty="0"/>
              <a:t>James Shih-Gillen – UI Designer</a:t>
            </a:r>
          </a:p>
        </p:txBody>
      </p:sp>
    </p:spTree>
    <p:extLst>
      <p:ext uri="{BB962C8B-B14F-4D97-AF65-F5344CB8AC3E}">
        <p14:creationId xmlns:p14="http://schemas.microsoft.com/office/powerpoint/2010/main" val="3160540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02</a:t>
            </a:r>
          </a:p>
        </p:txBody>
      </p:sp>
      <p:sp>
        <p:nvSpPr>
          <p:cNvPr id="3" name="Text Placeholder 2"/>
          <p:cNvSpPr>
            <a:spLocks noGrp="1"/>
          </p:cNvSpPr>
          <p:nvPr>
            <p:ph type="body" idx="1"/>
          </p:nvPr>
        </p:nvSpPr>
        <p:spPr/>
        <p:txBody>
          <a:bodyPr/>
          <a:lstStyle/>
          <a:p>
            <a:r>
              <a:rPr lang="en-US" dirty="0"/>
              <a:t>Design Approach Overview</a:t>
            </a:r>
          </a:p>
        </p:txBody>
      </p:sp>
      <p:sp>
        <p:nvSpPr>
          <p:cNvPr id="4" name="Footer Placeholder 3"/>
          <p:cNvSpPr>
            <a:spLocks noGrp="1"/>
          </p:cNvSpPr>
          <p:nvPr>
            <p:ph type="ftr" sz="quarter" idx="11"/>
          </p:nvPr>
        </p:nvSpPr>
        <p:spPr/>
        <p:txBody>
          <a:bodyPr/>
          <a:lstStyle/>
          <a:p>
            <a:r>
              <a:rPr lang="en-GB" noProof="0" dirty="0"/>
              <a:t>Design Approach Overview</a:t>
            </a:r>
          </a:p>
        </p:txBody>
      </p:sp>
      <p:sp>
        <p:nvSpPr>
          <p:cNvPr id="5" name="Slide Number Placeholder 4"/>
          <p:cNvSpPr>
            <a:spLocks noGrp="1"/>
          </p:cNvSpPr>
          <p:nvPr>
            <p:ph type="sldNum" sz="quarter" idx="12"/>
          </p:nvPr>
        </p:nvSpPr>
        <p:spPr/>
        <p:txBody>
          <a:bodyPr/>
          <a:lstStyle/>
          <a:p>
            <a:fld id="{975A587B-5814-4D9B-9598-FE9CB954CB01}" type="slidenum">
              <a:rPr lang="en-GB" noProof="0" smtClean="0"/>
              <a:pPr/>
              <a:t>5</a:t>
            </a:fld>
            <a:endParaRPr lang="en-GB" noProof="0" dirty="0"/>
          </a:p>
        </p:txBody>
      </p:sp>
    </p:spTree>
    <p:extLst>
      <p:ext uri="{BB962C8B-B14F-4D97-AF65-F5344CB8AC3E}">
        <p14:creationId xmlns:p14="http://schemas.microsoft.com/office/powerpoint/2010/main" val="216944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lide Number Placeholder 2"/>
          <p:cNvSpPr txBox="1">
            <a:spLocks noGrp="1"/>
          </p:cNvSpPr>
          <p:nvPr>
            <p:ph type="sldNum" sz="quarter" idx="2"/>
          </p:nvPr>
        </p:nvSpPr>
        <p:spPr>
          <a:xfrm>
            <a:off x="719137" y="6399801"/>
            <a:ext cx="14208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chemeClr val="accent6"/>
                </a:solidFill>
                <a:effectLst/>
                <a:uFillTx/>
                <a:latin typeface="Tahoma Bold"/>
                <a:ea typeface="Tahoma Bold"/>
                <a:cs typeface="Tahoma Bold"/>
                <a:sym typeface="Tahoma Bold"/>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j-lt"/>
                <a:ea typeface="+mj-ea"/>
                <a:cs typeface="+mj-cs"/>
                <a:sym typeface="Tahom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j-lt"/>
                <a:ea typeface="+mj-ea"/>
                <a:cs typeface="+mj-cs"/>
                <a:sym typeface="Tahom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j-lt"/>
                <a:ea typeface="+mj-ea"/>
                <a:cs typeface="+mj-cs"/>
                <a:sym typeface="Tahom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j-lt"/>
                <a:ea typeface="+mj-ea"/>
                <a:cs typeface="+mj-cs"/>
                <a:sym typeface="Tahom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j-lt"/>
                <a:ea typeface="+mj-ea"/>
                <a:cs typeface="+mj-cs"/>
                <a:sym typeface="Tahom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j-lt"/>
                <a:ea typeface="+mj-ea"/>
                <a:cs typeface="+mj-cs"/>
                <a:sym typeface="Tahom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j-lt"/>
                <a:ea typeface="+mj-ea"/>
                <a:cs typeface="+mj-cs"/>
                <a:sym typeface="Tahom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j-lt"/>
                <a:ea typeface="+mj-ea"/>
                <a:cs typeface="+mj-cs"/>
                <a:sym typeface="Tahoma"/>
              </a:defRPr>
            </a:lvl9pPr>
          </a:lstStyle>
          <a:p>
            <a:fld id="{86CB4B4D-7CA3-9044-876B-883B54F8677D}" type="slidenum">
              <a:rPr lang="en-GB" smtClean="0"/>
              <a:pPr/>
              <a:t>6</a:t>
            </a:fld>
            <a:endParaRPr/>
          </a:p>
        </p:txBody>
      </p:sp>
      <p:sp>
        <p:nvSpPr>
          <p:cNvPr id="421" name="Rectangle 6"/>
          <p:cNvSpPr/>
          <p:nvPr/>
        </p:nvSpPr>
        <p:spPr>
          <a:xfrm>
            <a:off x="1" y="6691424"/>
            <a:ext cx="12209611" cy="166578"/>
          </a:xfrm>
          <a:prstGeom prst="rect">
            <a:avLst/>
          </a:prstGeom>
          <a:gradFill>
            <a:gsLst>
              <a:gs pos="0">
                <a:schemeClr val="accent1"/>
              </a:gs>
              <a:gs pos="33000">
                <a:schemeClr val="accent3"/>
              </a:gs>
              <a:gs pos="62413">
                <a:schemeClr val="accent4"/>
              </a:gs>
              <a:gs pos="100000">
                <a:schemeClr val="accent5"/>
              </a:gs>
            </a:gsLst>
          </a:gradFill>
          <a:ln w="12700">
            <a:miter lim="400000"/>
          </a:ln>
        </p:spPr>
        <p:txBody>
          <a:bodyPr lIns="45719" rIns="45719" anchor="ctr"/>
          <a:lstStyle/>
          <a:p>
            <a:pPr algn="ctr">
              <a:defRPr sz="2400">
                <a:solidFill>
                  <a:srgbClr val="FFFFFF"/>
                </a:solidFill>
              </a:defRPr>
            </a:pPr>
            <a:endParaRPr/>
          </a:p>
        </p:txBody>
      </p:sp>
      <p:sp>
        <p:nvSpPr>
          <p:cNvPr id="422" name="Title 1"/>
          <p:cNvSpPr txBox="1">
            <a:spLocks noGrp="1"/>
          </p:cNvSpPr>
          <p:nvPr>
            <p:ph type="title"/>
          </p:nvPr>
        </p:nvSpPr>
        <p:spPr>
          <a:xfrm>
            <a:off x="789599" y="516706"/>
            <a:ext cx="8792552" cy="790032"/>
          </a:xfrm>
          <a:prstGeom prst="rect">
            <a:avLst/>
          </a:prstGeom>
        </p:spPr>
        <p:txBody>
          <a:bodyPr/>
          <a:lstStyle/>
          <a:p>
            <a:r>
              <a:t>Design Approach Overview</a:t>
            </a:r>
          </a:p>
        </p:txBody>
      </p:sp>
      <p:sp>
        <p:nvSpPr>
          <p:cNvPr id="423" name="TextBox 9"/>
          <p:cNvSpPr txBox="1"/>
          <p:nvPr/>
        </p:nvSpPr>
        <p:spPr>
          <a:xfrm>
            <a:off x="754296" y="1264204"/>
            <a:ext cx="10612396" cy="891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7157" indent="-187157">
              <a:spcBef>
                <a:spcPts val="600"/>
              </a:spcBef>
              <a:buSzPct val="100000"/>
              <a:buAutoNum type="arabicPeriod"/>
              <a:defRPr sz="1400">
                <a:latin typeface="Tahoma Bold"/>
                <a:ea typeface="Tahoma Bold"/>
                <a:cs typeface="Tahoma Bold"/>
                <a:sym typeface="Tahoma Bold"/>
              </a:defRPr>
            </a:pPr>
            <a:r>
              <a:t> Sketching - </a:t>
            </a:r>
            <a:r>
              <a:rPr>
                <a:latin typeface="+mj-lt"/>
                <a:ea typeface="+mj-ea"/>
                <a:cs typeface="+mj-cs"/>
                <a:sym typeface="Tahoma"/>
              </a:rPr>
              <a:t>Sketching as a team</a:t>
            </a:r>
          </a:p>
          <a:p>
            <a:pPr marL="187157" indent="-187157">
              <a:spcBef>
                <a:spcPts val="600"/>
              </a:spcBef>
              <a:buSzPct val="100000"/>
              <a:buAutoNum type="arabicPeriod"/>
              <a:defRPr sz="1400">
                <a:latin typeface="Tahoma Bold"/>
                <a:ea typeface="Tahoma Bold"/>
                <a:cs typeface="Tahoma Bold"/>
                <a:sym typeface="Tahoma Bold"/>
              </a:defRPr>
            </a:pPr>
            <a:r>
              <a:rPr>
                <a:latin typeface="+mj-lt"/>
                <a:ea typeface="+mj-ea"/>
                <a:cs typeface="+mj-cs"/>
                <a:sym typeface="Tahoma"/>
              </a:rPr>
              <a:t> </a:t>
            </a:r>
            <a:r>
              <a:t>XD Designs - </a:t>
            </a:r>
            <a:r>
              <a:rPr>
                <a:latin typeface="+mj-lt"/>
                <a:ea typeface="+mj-ea"/>
                <a:cs typeface="+mj-cs"/>
                <a:sym typeface="Tahoma"/>
              </a:rPr>
              <a:t>Creating high fidelity designs</a:t>
            </a:r>
          </a:p>
          <a:p>
            <a:pPr marL="187157" indent="-187157">
              <a:spcBef>
                <a:spcPts val="600"/>
              </a:spcBef>
              <a:buSzPct val="100000"/>
              <a:buAutoNum type="arabicPeriod"/>
              <a:defRPr sz="1400">
                <a:latin typeface="Tahoma Bold"/>
                <a:ea typeface="Tahoma Bold"/>
                <a:cs typeface="Tahoma Bold"/>
                <a:sym typeface="Tahoma Bold"/>
              </a:defRPr>
            </a:pPr>
            <a:r>
              <a:rPr>
                <a:latin typeface="+mj-lt"/>
                <a:ea typeface="+mj-ea"/>
                <a:cs typeface="+mj-cs"/>
                <a:sym typeface="Tahoma"/>
              </a:rPr>
              <a:t> </a:t>
            </a:r>
            <a:r>
              <a:t>CSS - </a:t>
            </a:r>
            <a:r>
              <a:rPr>
                <a:latin typeface="+mj-lt"/>
                <a:ea typeface="+mj-ea"/>
                <a:cs typeface="+mj-cs"/>
                <a:sym typeface="Tahoma"/>
              </a:rPr>
              <a:t>Supporting Dave in building the prototype</a:t>
            </a:r>
          </a:p>
        </p:txBody>
      </p:sp>
      <p:sp>
        <p:nvSpPr>
          <p:cNvPr id="424" name="TextBox 9"/>
          <p:cNvSpPr txBox="1"/>
          <p:nvPr/>
        </p:nvSpPr>
        <p:spPr>
          <a:xfrm>
            <a:off x="814851" y="3244060"/>
            <a:ext cx="2304962" cy="777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40368" indent="-140368">
              <a:spcBef>
                <a:spcPts val="600"/>
              </a:spcBef>
              <a:buSzPct val="100000"/>
              <a:buChar char="•"/>
              <a:defRPr sz="1200"/>
            </a:pPr>
            <a:r>
              <a:t>Enhancement to current styles</a:t>
            </a:r>
          </a:p>
          <a:p>
            <a:pPr marL="140368" indent="-140368">
              <a:spcBef>
                <a:spcPts val="600"/>
              </a:spcBef>
              <a:buSzPct val="100000"/>
              <a:buChar char="•"/>
              <a:defRPr sz="1200"/>
            </a:pPr>
            <a:r>
              <a:t>Clean, clear and unobtrusive</a:t>
            </a:r>
          </a:p>
          <a:p>
            <a:pPr marL="140368" indent="-140368">
              <a:spcBef>
                <a:spcPts val="600"/>
              </a:spcBef>
              <a:buSzPct val="100000"/>
              <a:buChar char="•"/>
              <a:defRPr sz="1200"/>
            </a:pPr>
            <a:r>
              <a:t>Rounded corners and shadows</a:t>
            </a:r>
          </a:p>
        </p:txBody>
      </p:sp>
      <p:sp>
        <p:nvSpPr>
          <p:cNvPr id="425" name="Look and feel"/>
          <p:cNvSpPr txBox="1"/>
          <p:nvPr/>
        </p:nvSpPr>
        <p:spPr>
          <a:xfrm>
            <a:off x="819773" y="2889539"/>
            <a:ext cx="1130534"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spcBef>
                <a:spcPts val="600"/>
              </a:spcBef>
              <a:defRPr sz="1200">
                <a:latin typeface="Tahoma Bold"/>
                <a:ea typeface="Tahoma Bold"/>
                <a:cs typeface="Tahoma Bold"/>
                <a:sym typeface="Tahoma Bold"/>
              </a:defRPr>
            </a:lvl1pPr>
          </a:lstStyle>
          <a:p>
            <a:r>
              <a:t>Look and feel</a:t>
            </a:r>
          </a:p>
        </p:txBody>
      </p:sp>
      <p:pic>
        <p:nvPicPr>
          <p:cNvPr id="426" name="tablet-01.png" descr="tablet-01.png"/>
          <p:cNvPicPr>
            <a:picLocks noChangeAspect="1"/>
          </p:cNvPicPr>
          <p:nvPr/>
        </p:nvPicPr>
        <p:blipFill>
          <a:blip r:embed="rId2"/>
          <a:stretch>
            <a:fillRect/>
          </a:stretch>
        </p:blipFill>
        <p:spPr>
          <a:xfrm>
            <a:off x="3942007" y="967371"/>
            <a:ext cx="9072041" cy="6048027"/>
          </a:xfrm>
          <a:prstGeom prst="rect">
            <a:avLst/>
          </a:prstGeom>
          <a:ln w="12700">
            <a:miter lim="400000"/>
          </a:ln>
        </p:spPr>
      </p:pic>
    </p:spTree>
    <p:extLst>
      <p:ext uri="{BB962C8B-B14F-4D97-AF65-F5344CB8AC3E}">
        <p14:creationId xmlns:p14="http://schemas.microsoft.com/office/powerpoint/2010/main" val="3189163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lide Number Placeholder 2"/>
          <p:cNvSpPr txBox="1">
            <a:spLocks noGrp="1"/>
          </p:cNvSpPr>
          <p:nvPr>
            <p:ph type="sldNum" sz="quarter" idx="2"/>
          </p:nvPr>
        </p:nvSpPr>
        <p:spPr>
          <a:xfrm>
            <a:off x="719137" y="6399801"/>
            <a:ext cx="14208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chemeClr val="accent6"/>
                </a:solidFill>
                <a:effectLst/>
                <a:uFillTx/>
                <a:latin typeface="Tahoma Bold"/>
                <a:ea typeface="Tahoma Bold"/>
                <a:cs typeface="Tahoma Bold"/>
                <a:sym typeface="Tahoma Bold"/>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j-lt"/>
                <a:ea typeface="+mj-ea"/>
                <a:cs typeface="+mj-cs"/>
                <a:sym typeface="Tahom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j-lt"/>
                <a:ea typeface="+mj-ea"/>
                <a:cs typeface="+mj-cs"/>
                <a:sym typeface="Tahom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j-lt"/>
                <a:ea typeface="+mj-ea"/>
                <a:cs typeface="+mj-cs"/>
                <a:sym typeface="Tahom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j-lt"/>
                <a:ea typeface="+mj-ea"/>
                <a:cs typeface="+mj-cs"/>
                <a:sym typeface="Tahom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j-lt"/>
                <a:ea typeface="+mj-ea"/>
                <a:cs typeface="+mj-cs"/>
                <a:sym typeface="Tahom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j-lt"/>
                <a:ea typeface="+mj-ea"/>
                <a:cs typeface="+mj-cs"/>
                <a:sym typeface="Tahom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j-lt"/>
                <a:ea typeface="+mj-ea"/>
                <a:cs typeface="+mj-cs"/>
                <a:sym typeface="Tahom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j-lt"/>
                <a:ea typeface="+mj-ea"/>
                <a:cs typeface="+mj-cs"/>
                <a:sym typeface="Tahoma"/>
              </a:defRPr>
            </a:lvl9pPr>
          </a:lstStyle>
          <a:p>
            <a:fld id="{86CB4B4D-7CA3-9044-876B-883B54F8677D}" type="slidenum">
              <a:rPr lang="en-GB" smtClean="0"/>
              <a:pPr/>
              <a:t>7</a:t>
            </a:fld>
            <a:endParaRPr/>
          </a:p>
        </p:txBody>
      </p:sp>
      <p:sp>
        <p:nvSpPr>
          <p:cNvPr id="429" name="Rectangle 6"/>
          <p:cNvSpPr/>
          <p:nvPr/>
        </p:nvSpPr>
        <p:spPr>
          <a:xfrm>
            <a:off x="1" y="6691424"/>
            <a:ext cx="12209611" cy="166578"/>
          </a:xfrm>
          <a:prstGeom prst="rect">
            <a:avLst/>
          </a:prstGeom>
          <a:gradFill>
            <a:gsLst>
              <a:gs pos="0">
                <a:schemeClr val="accent1"/>
              </a:gs>
              <a:gs pos="33000">
                <a:schemeClr val="accent3"/>
              </a:gs>
              <a:gs pos="62413">
                <a:schemeClr val="accent4"/>
              </a:gs>
              <a:gs pos="100000">
                <a:schemeClr val="accent5"/>
              </a:gs>
            </a:gsLst>
          </a:gradFill>
          <a:ln w="12700">
            <a:miter lim="400000"/>
          </a:ln>
        </p:spPr>
        <p:txBody>
          <a:bodyPr lIns="45719" rIns="45719" anchor="ctr"/>
          <a:lstStyle/>
          <a:p>
            <a:pPr algn="ctr">
              <a:defRPr sz="2400">
                <a:solidFill>
                  <a:srgbClr val="FFFFFF"/>
                </a:solidFill>
              </a:defRPr>
            </a:pPr>
            <a:endParaRPr/>
          </a:p>
        </p:txBody>
      </p:sp>
      <p:sp>
        <p:nvSpPr>
          <p:cNvPr id="430" name="Title 1"/>
          <p:cNvSpPr txBox="1">
            <a:spLocks noGrp="1"/>
          </p:cNvSpPr>
          <p:nvPr>
            <p:ph type="title"/>
          </p:nvPr>
        </p:nvSpPr>
        <p:spPr>
          <a:xfrm>
            <a:off x="789599" y="516706"/>
            <a:ext cx="8792552" cy="790032"/>
          </a:xfrm>
          <a:prstGeom prst="rect">
            <a:avLst/>
          </a:prstGeom>
        </p:spPr>
        <p:txBody>
          <a:bodyPr/>
          <a:lstStyle/>
          <a:p>
            <a:r>
              <a:rPr dirty="0"/>
              <a:t>Design Approach Overview</a:t>
            </a:r>
            <a:r>
              <a:rPr lang="en-GB" dirty="0"/>
              <a:t> (continued)</a:t>
            </a:r>
            <a:endParaRPr dirty="0"/>
          </a:p>
        </p:txBody>
      </p:sp>
      <p:sp>
        <p:nvSpPr>
          <p:cNvPr id="431" name="TextBox 9"/>
          <p:cNvSpPr txBox="1"/>
          <p:nvPr/>
        </p:nvSpPr>
        <p:spPr>
          <a:xfrm>
            <a:off x="754296" y="1264204"/>
            <a:ext cx="10612396" cy="891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7157" indent="-187157">
              <a:spcBef>
                <a:spcPts val="600"/>
              </a:spcBef>
              <a:buSzPct val="100000"/>
              <a:buAutoNum type="arabicPeriod"/>
              <a:defRPr sz="1400">
                <a:latin typeface="Tahoma Bold"/>
                <a:ea typeface="Tahoma Bold"/>
                <a:cs typeface="Tahoma Bold"/>
                <a:sym typeface="Tahoma Bold"/>
              </a:defRPr>
            </a:pPr>
            <a:r>
              <a:t> Sketching - </a:t>
            </a:r>
            <a:r>
              <a:rPr>
                <a:latin typeface="+mj-lt"/>
                <a:ea typeface="+mj-ea"/>
                <a:cs typeface="+mj-cs"/>
                <a:sym typeface="Tahoma"/>
              </a:rPr>
              <a:t>Sketching as a team</a:t>
            </a:r>
          </a:p>
          <a:p>
            <a:pPr marL="187157" indent="-187157">
              <a:spcBef>
                <a:spcPts val="600"/>
              </a:spcBef>
              <a:buSzPct val="100000"/>
              <a:buAutoNum type="arabicPeriod"/>
              <a:defRPr sz="1400">
                <a:latin typeface="Tahoma Bold"/>
                <a:ea typeface="Tahoma Bold"/>
                <a:cs typeface="Tahoma Bold"/>
                <a:sym typeface="Tahoma Bold"/>
              </a:defRPr>
            </a:pPr>
            <a:r>
              <a:rPr>
                <a:latin typeface="+mj-lt"/>
                <a:ea typeface="+mj-ea"/>
                <a:cs typeface="+mj-cs"/>
                <a:sym typeface="Tahoma"/>
              </a:rPr>
              <a:t> </a:t>
            </a:r>
            <a:r>
              <a:t>XD Designs - </a:t>
            </a:r>
            <a:r>
              <a:rPr>
                <a:latin typeface="+mj-lt"/>
                <a:ea typeface="+mj-ea"/>
                <a:cs typeface="+mj-cs"/>
                <a:sym typeface="Tahoma"/>
              </a:rPr>
              <a:t>Creating high fidelity designs</a:t>
            </a:r>
          </a:p>
          <a:p>
            <a:pPr marL="187157" indent="-187157">
              <a:spcBef>
                <a:spcPts val="600"/>
              </a:spcBef>
              <a:buSzPct val="100000"/>
              <a:buAutoNum type="arabicPeriod"/>
              <a:defRPr sz="1400">
                <a:latin typeface="Tahoma Bold"/>
                <a:ea typeface="Tahoma Bold"/>
                <a:cs typeface="Tahoma Bold"/>
                <a:sym typeface="Tahoma Bold"/>
              </a:defRPr>
            </a:pPr>
            <a:r>
              <a:rPr>
                <a:latin typeface="+mj-lt"/>
                <a:ea typeface="+mj-ea"/>
                <a:cs typeface="+mj-cs"/>
                <a:sym typeface="Tahoma"/>
              </a:rPr>
              <a:t> </a:t>
            </a:r>
            <a:r>
              <a:t>CSS - </a:t>
            </a:r>
            <a:r>
              <a:rPr>
                <a:latin typeface="+mj-lt"/>
                <a:ea typeface="+mj-ea"/>
                <a:cs typeface="+mj-cs"/>
                <a:sym typeface="Tahoma"/>
              </a:rPr>
              <a:t>Supporting Dave in building the prototype</a:t>
            </a:r>
          </a:p>
        </p:txBody>
      </p:sp>
      <p:sp>
        <p:nvSpPr>
          <p:cNvPr id="432" name="TextBox 9"/>
          <p:cNvSpPr txBox="1"/>
          <p:nvPr/>
        </p:nvSpPr>
        <p:spPr>
          <a:xfrm>
            <a:off x="814851" y="4017682"/>
            <a:ext cx="2304962"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40368" indent="-140368">
              <a:spcBef>
                <a:spcPts val="600"/>
              </a:spcBef>
              <a:buSzPct val="100000"/>
              <a:buChar char="•"/>
              <a:defRPr sz="1200"/>
            </a:pPr>
            <a:r>
              <a:t>Large, clear headings</a:t>
            </a:r>
          </a:p>
          <a:p>
            <a:pPr marL="140368" indent="-140368">
              <a:spcBef>
                <a:spcPts val="600"/>
              </a:spcBef>
              <a:buSzPct val="100000"/>
              <a:buChar char="•"/>
              <a:defRPr sz="1200"/>
            </a:pPr>
            <a:r>
              <a:t>Typography and space</a:t>
            </a:r>
          </a:p>
        </p:txBody>
      </p:sp>
      <p:sp>
        <p:nvSpPr>
          <p:cNvPr id="433" name="TextBox 9"/>
          <p:cNvSpPr txBox="1"/>
          <p:nvPr/>
        </p:nvSpPr>
        <p:spPr>
          <a:xfrm>
            <a:off x="814851" y="3244060"/>
            <a:ext cx="2304962" cy="777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40368" indent="-140368">
              <a:spcBef>
                <a:spcPts val="600"/>
              </a:spcBef>
              <a:buSzPct val="100000"/>
              <a:buChar char="•"/>
              <a:defRPr sz="1200"/>
            </a:pPr>
            <a:r>
              <a:t>Enhancement to current styles</a:t>
            </a:r>
          </a:p>
          <a:p>
            <a:pPr marL="140368" indent="-140368">
              <a:spcBef>
                <a:spcPts val="600"/>
              </a:spcBef>
              <a:buSzPct val="100000"/>
              <a:buChar char="•"/>
              <a:defRPr sz="1200"/>
            </a:pPr>
            <a:r>
              <a:t>Clean, clear and unobtrusive</a:t>
            </a:r>
          </a:p>
          <a:p>
            <a:pPr marL="140368" indent="-140368">
              <a:spcBef>
                <a:spcPts val="600"/>
              </a:spcBef>
              <a:buSzPct val="100000"/>
              <a:buChar char="•"/>
              <a:defRPr sz="1200"/>
            </a:pPr>
            <a:r>
              <a:t>Rounded corners and shadows</a:t>
            </a:r>
          </a:p>
        </p:txBody>
      </p:sp>
      <p:sp>
        <p:nvSpPr>
          <p:cNvPr id="434" name="Look and feel continued"/>
          <p:cNvSpPr txBox="1"/>
          <p:nvPr/>
        </p:nvSpPr>
        <p:spPr>
          <a:xfrm>
            <a:off x="819773" y="2889539"/>
            <a:ext cx="1841336"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spcBef>
                <a:spcPts val="600"/>
              </a:spcBef>
              <a:defRPr sz="1200">
                <a:latin typeface="Tahoma Bold"/>
                <a:ea typeface="Tahoma Bold"/>
                <a:cs typeface="Tahoma Bold"/>
                <a:sym typeface="Tahoma Bold"/>
              </a:defRPr>
            </a:lvl1pPr>
          </a:lstStyle>
          <a:p>
            <a:r>
              <a:rPr dirty="0"/>
              <a:t>Look and feel </a:t>
            </a:r>
            <a:r>
              <a:rPr lang="en-GB" dirty="0"/>
              <a:t>(</a:t>
            </a:r>
            <a:r>
              <a:rPr dirty="0"/>
              <a:t>continued</a:t>
            </a:r>
            <a:r>
              <a:rPr lang="en-GB" dirty="0"/>
              <a:t>)</a:t>
            </a:r>
            <a:endParaRPr dirty="0"/>
          </a:p>
        </p:txBody>
      </p:sp>
      <p:pic>
        <p:nvPicPr>
          <p:cNvPr id="10" name="tablet-02.png" descr="tablet-02.png">
            <a:extLst>
              <a:ext uri="{FF2B5EF4-FFF2-40B4-BE49-F238E27FC236}">
                <a16:creationId xmlns:a16="http://schemas.microsoft.com/office/drawing/2014/main" id="{FC63E0D6-F862-AF42-A921-86D222023BA7}"/>
              </a:ext>
            </a:extLst>
          </p:cNvPr>
          <p:cNvPicPr>
            <a:picLocks noChangeAspect="1"/>
          </p:cNvPicPr>
          <p:nvPr/>
        </p:nvPicPr>
        <p:blipFill>
          <a:blip r:embed="rId2"/>
          <a:stretch>
            <a:fillRect/>
          </a:stretch>
        </p:blipFill>
        <p:spPr>
          <a:xfrm>
            <a:off x="3948942" y="981555"/>
            <a:ext cx="9072040" cy="6048027"/>
          </a:xfrm>
          <a:prstGeom prst="rect">
            <a:avLst/>
          </a:prstGeom>
          <a:ln w="12700">
            <a:miter lim="400000"/>
          </a:ln>
        </p:spPr>
      </p:pic>
    </p:spTree>
    <p:extLst>
      <p:ext uri="{BB962C8B-B14F-4D97-AF65-F5344CB8AC3E}">
        <p14:creationId xmlns:p14="http://schemas.microsoft.com/office/powerpoint/2010/main" val="358082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03</a:t>
            </a:r>
          </a:p>
        </p:txBody>
      </p:sp>
      <p:sp>
        <p:nvSpPr>
          <p:cNvPr id="3" name="Text Placeholder 2"/>
          <p:cNvSpPr>
            <a:spLocks noGrp="1"/>
          </p:cNvSpPr>
          <p:nvPr>
            <p:ph type="body" idx="1"/>
          </p:nvPr>
        </p:nvSpPr>
        <p:spPr/>
        <p:txBody>
          <a:bodyPr/>
          <a:lstStyle/>
          <a:p>
            <a:r>
              <a:rPr lang="en-US" dirty="0"/>
              <a:t>Development Approach Overview</a:t>
            </a:r>
          </a:p>
        </p:txBody>
      </p:sp>
      <p:sp>
        <p:nvSpPr>
          <p:cNvPr id="4" name="Footer Placeholder 3"/>
          <p:cNvSpPr>
            <a:spLocks noGrp="1"/>
          </p:cNvSpPr>
          <p:nvPr>
            <p:ph type="ftr" sz="quarter" idx="11"/>
          </p:nvPr>
        </p:nvSpPr>
        <p:spPr/>
        <p:txBody>
          <a:bodyPr/>
          <a:lstStyle/>
          <a:p>
            <a:r>
              <a:rPr lang="en-GB" noProof="0" dirty="0"/>
              <a:t>Development Approach Overview</a:t>
            </a:r>
          </a:p>
        </p:txBody>
      </p:sp>
      <p:sp>
        <p:nvSpPr>
          <p:cNvPr id="5" name="Slide Number Placeholder 4"/>
          <p:cNvSpPr>
            <a:spLocks noGrp="1"/>
          </p:cNvSpPr>
          <p:nvPr>
            <p:ph type="sldNum" sz="quarter" idx="12"/>
          </p:nvPr>
        </p:nvSpPr>
        <p:spPr/>
        <p:txBody>
          <a:bodyPr/>
          <a:lstStyle/>
          <a:p>
            <a:fld id="{975A587B-5814-4D9B-9598-FE9CB954CB01}" type="slidenum">
              <a:rPr lang="en-GB" noProof="0" smtClean="0"/>
              <a:pPr/>
              <a:t>8</a:t>
            </a:fld>
            <a:endParaRPr lang="en-GB" noProof="0" dirty="0"/>
          </a:p>
        </p:txBody>
      </p:sp>
    </p:spTree>
    <p:extLst>
      <p:ext uri="{BB962C8B-B14F-4D97-AF65-F5344CB8AC3E}">
        <p14:creationId xmlns:p14="http://schemas.microsoft.com/office/powerpoint/2010/main" val="294380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lide Number Placeholder 2"/>
          <p:cNvSpPr txBox="1">
            <a:spLocks noGrp="1"/>
          </p:cNvSpPr>
          <p:nvPr>
            <p:ph type="sldNum" sz="quarter" idx="2"/>
          </p:nvPr>
        </p:nvSpPr>
        <p:spPr>
          <a:xfrm>
            <a:off x="719137" y="6399801"/>
            <a:ext cx="14208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chemeClr val="accent6"/>
                </a:solidFill>
                <a:effectLst/>
                <a:uFillTx/>
                <a:latin typeface="Tahoma Bold"/>
                <a:ea typeface="Tahoma Bold"/>
                <a:cs typeface="Tahoma Bold"/>
                <a:sym typeface="Tahoma Bold"/>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Tahom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Tahom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Tahom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Tahom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Tahom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Tahom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Tahom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6"/>
                </a:solidFill>
                <a:effectLst/>
                <a:uFillTx/>
                <a:latin typeface="+mn-lt"/>
                <a:ea typeface="+mn-ea"/>
                <a:cs typeface="+mn-cs"/>
                <a:sym typeface="Tahoma"/>
              </a:defRPr>
            </a:lvl9pPr>
          </a:lstStyle>
          <a:p>
            <a:fld id="{86CB4B4D-7CA3-9044-876B-883B54F8677D}" type="slidenum">
              <a:rPr lang="en-GB" smtClean="0"/>
              <a:pPr/>
              <a:t>9</a:t>
            </a:fld>
            <a:endParaRPr/>
          </a:p>
        </p:txBody>
      </p:sp>
      <p:sp>
        <p:nvSpPr>
          <p:cNvPr id="421" name="Rectangle 6"/>
          <p:cNvSpPr/>
          <p:nvPr/>
        </p:nvSpPr>
        <p:spPr>
          <a:xfrm>
            <a:off x="1" y="6691424"/>
            <a:ext cx="12209611" cy="166578"/>
          </a:xfrm>
          <a:prstGeom prst="rect">
            <a:avLst/>
          </a:prstGeom>
          <a:gradFill>
            <a:gsLst>
              <a:gs pos="0">
                <a:schemeClr val="accent1"/>
              </a:gs>
              <a:gs pos="33000">
                <a:schemeClr val="accent3"/>
              </a:gs>
              <a:gs pos="62413">
                <a:schemeClr val="accent4"/>
              </a:gs>
              <a:gs pos="100000">
                <a:schemeClr val="accent5"/>
              </a:gs>
            </a:gsLst>
          </a:gradFill>
          <a:ln w="12700">
            <a:miter lim="400000"/>
          </a:ln>
        </p:spPr>
        <p:txBody>
          <a:bodyPr lIns="45719" rIns="45719" anchor="ctr"/>
          <a:lstStyle/>
          <a:p>
            <a:pPr algn="ctr">
              <a:defRPr sz="2400">
                <a:solidFill>
                  <a:srgbClr val="FFFFFF"/>
                </a:solidFill>
              </a:defRPr>
            </a:pPr>
            <a:endParaRPr/>
          </a:p>
        </p:txBody>
      </p:sp>
      <p:sp>
        <p:nvSpPr>
          <p:cNvPr id="422" name="Title 1"/>
          <p:cNvSpPr txBox="1">
            <a:spLocks noGrp="1"/>
          </p:cNvSpPr>
          <p:nvPr>
            <p:ph type="title"/>
          </p:nvPr>
        </p:nvSpPr>
        <p:spPr>
          <a:xfrm>
            <a:off x="789599" y="516706"/>
            <a:ext cx="8792552" cy="790032"/>
          </a:xfrm>
          <a:prstGeom prst="rect">
            <a:avLst/>
          </a:prstGeom>
        </p:spPr>
        <p:txBody>
          <a:bodyPr/>
          <a:lstStyle/>
          <a:p>
            <a:r>
              <a:t>Development Approach Overview</a:t>
            </a:r>
          </a:p>
        </p:txBody>
      </p:sp>
      <p:sp>
        <p:nvSpPr>
          <p:cNvPr id="423" name="Rectangle 1"/>
          <p:cNvSpPr/>
          <p:nvPr/>
        </p:nvSpPr>
        <p:spPr>
          <a:xfrm>
            <a:off x="737049" y="6078744"/>
            <a:ext cx="6113734" cy="36004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24" name="Prototyping using a high-fidelity approach using Vue.js.…"/>
          <p:cNvSpPr txBox="1"/>
          <p:nvPr/>
        </p:nvSpPr>
        <p:spPr>
          <a:xfrm>
            <a:off x="706690" y="1335510"/>
            <a:ext cx="4906600" cy="4841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0473" indent="-180473">
              <a:buSzPct val="100000"/>
              <a:buChar char="•"/>
            </a:pPr>
            <a:r>
              <a:t>Prototyping using a high-fidelity approach using Vue.js.</a:t>
            </a:r>
          </a:p>
          <a:p>
            <a:endParaRPr/>
          </a:p>
          <a:p>
            <a:pPr marL="180473" indent="-180473">
              <a:buSzPct val="100000"/>
              <a:buChar char="•"/>
            </a:pPr>
            <a:r>
              <a:t>Helps us think about the tools and design systems that SSE can embed (DesignOps).</a:t>
            </a:r>
          </a:p>
          <a:p>
            <a:endParaRPr/>
          </a:p>
          <a:p>
            <a:pPr marL="180473" indent="-180473">
              <a:buSzPct val="100000"/>
              <a:buChar char="•"/>
            </a:pPr>
            <a:r>
              <a:t>Creates a more realistic and immersive experience - we get closer to natural behaviours and we learn more.</a:t>
            </a:r>
          </a:p>
          <a:p>
            <a:endParaRPr/>
          </a:p>
          <a:p>
            <a:pPr marL="180473" indent="-180473">
              <a:buSzPct val="100000"/>
              <a:buChar char="•"/>
            </a:pPr>
            <a:r>
              <a:t>An agile approach to learn fast and cheaply.</a:t>
            </a:r>
          </a:p>
          <a:p>
            <a:pPr marL="180473" indent="-180473">
              <a:buSzPct val="100000"/>
              <a:buChar char="•"/>
            </a:pPr>
            <a:endParaRPr/>
          </a:p>
          <a:p>
            <a:pPr marL="180473" indent="-180473">
              <a:buSzPct val="100000"/>
              <a:buChar char="•"/>
            </a:pPr>
            <a:r>
              <a:t>Next iterations should include:</a:t>
            </a:r>
          </a:p>
          <a:p>
            <a:pPr marL="561473" lvl="1" indent="-180473">
              <a:buSzPct val="100000"/>
              <a:buChar char="•"/>
            </a:pPr>
            <a:r>
              <a:t>Robust form validation,</a:t>
            </a:r>
          </a:p>
          <a:p>
            <a:pPr marL="561473" lvl="1" indent="-180473">
              <a:buSzPct val="100000"/>
              <a:buChar char="•"/>
            </a:pPr>
            <a:r>
              <a:t>Device testing,</a:t>
            </a:r>
          </a:p>
          <a:p>
            <a:pPr marL="561473" lvl="1" indent="-180473">
              <a:buSzPct val="100000"/>
              <a:buChar char="•"/>
            </a:pPr>
            <a:r>
              <a:t>Testing with people with Accessibility needs.</a:t>
            </a:r>
          </a:p>
        </p:txBody>
      </p:sp>
      <p:pic>
        <p:nvPicPr>
          <p:cNvPr id="3" name="Picture 2">
            <a:extLst>
              <a:ext uri="{FF2B5EF4-FFF2-40B4-BE49-F238E27FC236}">
                <a16:creationId xmlns:a16="http://schemas.microsoft.com/office/drawing/2014/main" id="{EE7A1D5F-CA6A-0B41-AB6B-7E0BF2FCB70E}"/>
              </a:ext>
            </a:extLst>
          </p:cNvPr>
          <p:cNvPicPr>
            <a:picLocks noChangeAspect="1"/>
          </p:cNvPicPr>
          <p:nvPr/>
        </p:nvPicPr>
        <p:blipFill>
          <a:blip r:embed="rId2"/>
          <a:stretch>
            <a:fillRect/>
          </a:stretch>
        </p:blipFill>
        <p:spPr>
          <a:xfrm>
            <a:off x="5626291" y="1878619"/>
            <a:ext cx="6583321" cy="4240924"/>
          </a:xfrm>
          <a:prstGeom prst="rect">
            <a:avLst/>
          </a:prstGeom>
        </p:spPr>
      </p:pic>
    </p:spTree>
    <p:extLst>
      <p:ext uri="{BB962C8B-B14F-4D97-AF65-F5344CB8AC3E}">
        <p14:creationId xmlns:p14="http://schemas.microsoft.com/office/powerpoint/2010/main" val="2637397297"/>
      </p:ext>
    </p:extLst>
  </p:cSld>
  <p:clrMapOvr>
    <a:masterClrMapping/>
  </p:clrMapOvr>
</p:sld>
</file>

<file path=ppt/theme/theme1.xml><?xml version="1.0" encoding="utf-8"?>
<a:theme xmlns:a="http://schemas.openxmlformats.org/drawingml/2006/main" name="Sopra Steria Group">
  <a:themeElements>
    <a:clrScheme name="Personnalisé 93">
      <a:dk1>
        <a:srgbClr val="4A4A4A"/>
      </a:dk1>
      <a:lt1>
        <a:srgbClr val="FFFFFF"/>
      </a:lt1>
      <a:dk2>
        <a:srgbClr val="CF022B"/>
      </a:dk2>
      <a:lt2>
        <a:srgbClr val="F07D00"/>
      </a:lt2>
      <a:accent1>
        <a:srgbClr val="CF022B"/>
      </a:accent1>
      <a:accent2>
        <a:srgbClr val="F07D00"/>
      </a:accent2>
      <a:accent3>
        <a:srgbClr val="8C1D82"/>
      </a:accent3>
      <a:accent4>
        <a:srgbClr val="007AC2"/>
      </a:accent4>
      <a:accent5>
        <a:srgbClr val="00A188"/>
      </a:accent5>
      <a:accent6>
        <a:srgbClr val="4A4A4A"/>
      </a:accent6>
      <a:hlink>
        <a:srgbClr val="1A0DAB"/>
      </a:hlink>
      <a:folHlink>
        <a:srgbClr val="660099"/>
      </a:folHlink>
    </a:clrScheme>
    <a:fontScheme name="Soprasteri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317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Bef>
            <a:spcPts val="600"/>
          </a:spcBef>
          <a:defRPr dirty="0" smtClean="0"/>
        </a:defPPr>
      </a:lstStyle>
    </a:txDef>
  </a:objectDefaults>
  <a:extraClrSchemeLst/>
  <a:extLst>
    <a:ext uri="{05A4C25C-085E-4340-85A3-A5531E510DB2}">
      <thm15:themeFamily xmlns:thm15="http://schemas.microsoft.com/office/thememl/2012/main" name="Présentation1" id="{9B543443-4290-4854-976E-507712F5B374}" vid="{750D86A1-B2E6-4098-AB42-BBB452B828AA}"/>
    </a:ext>
  </a:extLst>
</a:theme>
</file>

<file path=ppt/theme/theme2.xml><?xml version="1.0" encoding="utf-8"?>
<a:theme xmlns:a="http://schemas.openxmlformats.org/drawingml/2006/main" name="Thème Office">
  <a:themeElements>
    <a:clrScheme name="Sopra Steria">
      <a:dk1>
        <a:srgbClr val="4A4A4A"/>
      </a:dk1>
      <a:lt1>
        <a:srgbClr val="FFFFFF"/>
      </a:lt1>
      <a:dk2>
        <a:srgbClr val="CF022B"/>
      </a:dk2>
      <a:lt2>
        <a:srgbClr val="F07D00"/>
      </a:lt2>
      <a:accent1>
        <a:srgbClr val="007AC2"/>
      </a:accent1>
      <a:accent2>
        <a:srgbClr val="32ABD0"/>
      </a:accent2>
      <a:accent3>
        <a:srgbClr val="00A188"/>
      </a:accent3>
      <a:accent4>
        <a:srgbClr val="95C11F"/>
      </a:accent4>
      <a:accent5>
        <a:srgbClr val="8C1D82"/>
      </a:accent5>
      <a:accent6>
        <a:srgbClr val="EA5599"/>
      </a:accent6>
      <a:hlink>
        <a:srgbClr val="A8A8A7"/>
      </a:hlink>
      <a:folHlink>
        <a:srgbClr val="EDEDED"/>
      </a:folHlink>
    </a:clrScheme>
    <a:fontScheme name="Sopra Steri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opra Steria">
      <a:dk1>
        <a:srgbClr val="4A4A4A"/>
      </a:dk1>
      <a:lt1>
        <a:srgbClr val="FFFFFF"/>
      </a:lt1>
      <a:dk2>
        <a:srgbClr val="CF022B"/>
      </a:dk2>
      <a:lt2>
        <a:srgbClr val="F07D00"/>
      </a:lt2>
      <a:accent1>
        <a:srgbClr val="007AC2"/>
      </a:accent1>
      <a:accent2>
        <a:srgbClr val="32ABD0"/>
      </a:accent2>
      <a:accent3>
        <a:srgbClr val="00A188"/>
      </a:accent3>
      <a:accent4>
        <a:srgbClr val="95C11F"/>
      </a:accent4>
      <a:accent5>
        <a:srgbClr val="8C1D82"/>
      </a:accent5>
      <a:accent6>
        <a:srgbClr val="EA5599"/>
      </a:accent6>
      <a:hlink>
        <a:srgbClr val="A8A8A7"/>
      </a:hlink>
      <a:folHlink>
        <a:srgbClr val="EDEDED"/>
      </a:folHlink>
    </a:clrScheme>
    <a:fontScheme name="Soprasteri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D2A5C3C2FC944BB6782AEDAFD13383" ma:contentTypeVersion="10" ma:contentTypeDescription="Create a new document." ma:contentTypeScope="" ma:versionID="aec143d9053b3f6200ff0ab894fd9b70">
  <xsd:schema xmlns:xsd="http://www.w3.org/2001/XMLSchema" xmlns:xs="http://www.w3.org/2001/XMLSchema" xmlns:p="http://schemas.microsoft.com/office/2006/metadata/properties" xmlns:ns2="dd0b1142-4951-47e6-87cf-4c89208c6461" xmlns:ns3="fda08e73-feb4-4b50-88e7-a170b2d7008e" targetNamespace="http://schemas.microsoft.com/office/2006/metadata/properties" ma:root="true" ma:fieldsID="be56c285c0152017d7eb7f0f4989fb7a" ns2:_="" ns3:_="">
    <xsd:import namespace="dd0b1142-4951-47e6-87cf-4c89208c6461"/>
    <xsd:import namespace="fda08e73-feb4-4b50-88e7-a170b2d7008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0b1142-4951-47e6-87cf-4c89208c64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a08e73-feb4-4b50-88e7-a170b2d7008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da08e73-feb4-4b50-88e7-a170b2d7008e">
      <UserInfo>
        <DisplayName>PINNER Karol</DisplayName>
        <AccountId>6869</AccountId>
        <AccountType/>
      </UserInfo>
      <UserInfo>
        <DisplayName>KHAN Imran</DisplayName>
        <AccountId>6892</AccountId>
        <AccountType/>
      </UserInfo>
      <UserInfo>
        <DisplayName>MURSELL Lynne</DisplayName>
        <AccountId>9542</AccountId>
        <AccountType/>
      </UserInfo>
      <UserInfo>
        <DisplayName>TALATI Zankar</DisplayName>
        <AccountId>6673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D60227-E9F0-4032-8BC7-9672FBB8B3B2}">
  <ds:schemaRefs>
    <ds:schemaRef ds:uri="dd0b1142-4951-47e6-87cf-4c89208c6461"/>
    <ds:schemaRef ds:uri="fda08e73-feb4-4b50-88e7-a170b2d700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23CDE10-8C2E-4455-8DFD-39DE870FAAA8}">
  <ds:schemaRefs>
    <ds:schemaRef ds:uri="dd0b1142-4951-47e6-87cf-4c89208c6461"/>
    <ds:schemaRef ds:uri="fda08e73-feb4-4b50-88e7-a170b2d700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72BA675-A16A-4084-BCEF-3D37880C59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011019_SOPRASTERIA_ModèlePowerPoint_EN_16-9 (1)</Template>
  <TotalTime>10233</TotalTime>
  <Words>1529</Words>
  <Application>Microsoft Macintosh PowerPoint</Application>
  <PresentationFormat>Widescreen</PresentationFormat>
  <Paragraphs>268</Paragraphs>
  <Slides>25</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Tahoma</vt:lpstr>
      <vt:lpstr>Tahoma Bold</vt:lpstr>
      <vt:lpstr>Sopra Steria Group</vt:lpstr>
      <vt:lpstr>PowerPoint Presentation</vt:lpstr>
      <vt:lpstr>Show and Tell Agenda</vt:lpstr>
      <vt:lpstr>01</vt:lpstr>
      <vt:lpstr>Sprint Overview</vt:lpstr>
      <vt:lpstr>02</vt:lpstr>
      <vt:lpstr>Design Approach Overview</vt:lpstr>
      <vt:lpstr>Design Approach Overview (continued)</vt:lpstr>
      <vt:lpstr>03</vt:lpstr>
      <vt:lpstr>Development Approach Overview</vt:lpstr>
      <vt:lpstr>Development Approach Overview</vt:lpstr>
      <vt:lpstr>04</vt:lpstr>
      <vt:lpstr>Who We Spoke To</vt:lpstr>
      <vt:lpstr>What We Did</vt:lpstr>
      <vt:lpstr>05</vt:lpstr>
      <vt:lpstr>Energy is a small part of running their business</vt:lpstr>
      <vt:lpstr>Form usability</vt:lpstr>
      <vt:lpstr>Finding the account number</vt:lpstr>
      <vt:lpstr>Finding the payment form</vt:lpstr>
      <vt:lpstr>Confirmation</vt:lpstr>
      <vt:lpstr>Setting expectations</vt:lpstr>
      <vt:lpstr>06</vt:lpstr>
      <vt:lpstr>Backlog Priorities</vt:lpstr>
      <vt:lpstr>07</vt:lpstr>
      <vt:lpstr>Next Steps</vt:lpstr>
      <vt:lpstr>Thank You </vt:lpstr>
    </vt:vector>
  </TitlesOfParts>
  <Company>SopraSteria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with a colour gradient [Tahoma Bold 40 pt]</dc:title>
  <dc:creator>JONES Chris</dc:creator>
  <cp:lastModifiedBy>Craig Derrick</cp:lastModifiedBy>
  <cp:revision>41</cp:revision>
  <cp:lastPrinted>2019-06-20T07:36:54Z</cp:lastPrinted>
  <dcterms:created xsi:type="dcterms:W3CDTF">2020-06-09T09:18:16Z</dcterms:created>
  <dcterms:modified xsi:type="dcterms:W3CDTF">2021-01-20T15:57:23Z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0x010100B7D2A5C3C2FC944BB6782AEDAFD13383</vt:lpwstr>
  </property>
</Properties>
</file>